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4" r:id="rId2"/>
    <p:sldMasterId id="2147483676" r:id="rId3"/>
    <p:sldMasterId id="2147483679" r:id="rId4"/>
    <p:sldMasterId id="2147483683" r:id="rId5"/>
    <p:sldMasterId id="2147483685" r:id="rId6"/>
    <p:sldMasterId id="2147483688" r:id="rId7"/>
    <p:sldMasterId id="2147483697" r:id="rId8"/>
    <p:sldMasterId id="2147483702" r:id="rId9"/>
    <p:sldMasterId id="2147483723" r:id="rId10"/>
    <p:sldMasterId id="2147483736" r:id="rId11"/>
    <p:sldMasterId id="2147483739" r:id="rId12"/>
    <p:sldMasterId id="2147483743" r:id="rId13"/>
    <p:sldMasterId id="2147483751" r:id="rId14"/>
    <p:sldMasterId id="2147483756" r:id="rId15"/>
  </p:sldMasterIdLst>
  <p:notesMasterIdLst>
    <p:notesMasterId r:id="rId50"/>
  </p:notesMasterIdLst>
  <p:handoutMasterIdLst>
    <p:handoutMasterId r:id="rId51"/>
  </p:handoutMasterIdLst>
  <p:sldIdLst>
    <p:sldId id="1223" r:id="rId16"/>
    <p:sldId id="1222" r:id="rId17"/>
    <p:sldId id="1224" r:id="rId18"/>
    <p:sldId id="1225" r:id="rId19"/>
    <p:sldId id="1229" r:id="rId20"/>
    <p:sldId id="1230" r:id="rId21"/>
    <p:sldId id="1137" r:id="rId22"/>
    <p:sldId id="1231" r:id="rId23"/>
    <p:sldId id="1234" r:id="rId24"/>
    <p:sldId id="1232" r:id="rId25"/>
    <p:sldId id="1235" r:id="rId26"/>
    <p:sldId id="1236" r:id="rId27"/>
    <p:sldId id="1237" r:id="rId28"/>
    <p:sldId id="1238" r:id="rId29"/>
    <p:sldId id="1239" r:id="rId30"/>
    <p:sldId id="1241" r:id="rId31"/>
    <p:sldId id="1240" r:id="rId32"/>
    <p:sldId id="1242" r:id="rId33"/>
    <p:sldId id="1246" r:id="rId34"/>
    <p:sldId id="1247" r:id="rId35"/>
    <p:sldId id="1248" r:id="rId36"/>
    <p:sldId id="1249" r:id="rId37"/>
    <p:sldId id="1250" r:id="rId38"/>
    <p:sldId id="1253" r:id="rId39"/>
    <p:sldId id="1254" r:id="rId40"/>
    <p:sldId id="1255" r:id="rId41"/>
    <p:sldId id="1256" r:id="rId42"/>
    <p:sldId id="1257" r:id="rId43"/>
    <p:sldId id="1258" r:id="rId44"/>
    <p:sldId id="1259" r:id="rId45"/>
    <p:sldId id="1260" r:id="rId46"/>
    <p:sldId id="1261" r:id="rId47"/>
    <p:sldId id="1262" r:id="rId48"/>
    <p:sldId id="1263" r:id="rId49"/>
  </p:sldIdLst>
  <p:sldSz cx="12192000" cy="6858000"/>
  <p:notesSz cx="6761163" cy="9942513"/>
  <p:embeddedFontLst>
    <p:embeddedFont>
      <p:font typeface="Calibri Light" panose="020F0302020204030204" pitchFamily="34" charset="0"/>
      <p:regular r:id="rId52"/>
      <p:italic r:id="rId53"/>
    </p:embeddedFont>
    <p:embeddedFont>
      <p:font typeface="Segoe UI Semibold" panose="020B0702040204020203" pitchFamily="34" charset="0"/>
      <p:bold r:id="rId54"/>
    </p:embeddedFont>
    <p:embeddedFont>
      <p:font typeface="微软雅黑" panose="020B0503020204020204" pitchFamily="34" charset="-122"/>
      <p:regular r:id="rId55"/>
      <p:bold r:id="rId56"/>
    </p:embeddedFont>
    <p:embeddedFont>
      <p:font typeface="Segoe UI Light" panose="020B0502040204020203" pitchFamily="34" charset="0"/>
      <p:regular r:id="rId57"/>
      <p:italic r:id="rId58"/>
    </p:embeddedFont>
    <p:embeddedFont>
      <p:font typeface="Segoe UI" panose="020B0502040204020203" pitchFamily="34" charset="0"/>
      <p:regular r:id="rId59"/>
      <p:bold r:id="rId60"/>
      <p:italic r:id="rId61"/>
      <p:boldItalic r:id="rId62"/>
    </p:embeddedFont>
    <p:embeddedFont>
      <p:font typeface="Segoe UI Semilight" panose="020B0402040204020203" pitchFamily="34" charset="0"/>
      <p:regular r:id="rId63"/>
      <p:italic r:id="rId64"/>
    </p:embeddedFont>
    <p:embeddedFont>
      <p:font typeface="Calibri" panose="020F0502020204030204" pitchFamily="34" charset="0"/>
      <p:regular r:id="rId65"/>
      <p:bold r:id="rId66"/>
      <p:italic r:id="rId67"/>
      <p:boldItalic r:id="rId68"/>
    </p:embeddedFont>
  </p:embeddedFontLst>
  <p:defaultTextStyle>
    <a:defPPr>
      <a:defRPr lang="zh-CN"/>
    </a:defPPr>
    <a:lvl1pPr algn="l" rtl="0" eaLnBrk="0" fontAlgn="base" hangingPunct="0">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1pPr>
    <a:lvl2pPr marL="457200" algn="l" rtl="0" eaLnBrk="0" fontAlgn="base" hangingPunct="0">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2pPr>
    <a:lvl3pPr marL="914400" algn="l" rtl="0" eaLnBrk="0" fontAlgn="base" hangingPunct="0">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3pPr>
    <a:lvl4pPr marL="1371600" algn="l" rtl="0" eaLnBrk="0" fontAlgn="base" hangingPunct="0">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4pPr>
    <a:lvl5pPr marL="1828800" algn="l" rtl="0" eaLnBrk="0" fontAlgn="base" hangingPunct="0">
      <a:spcBef>
        <a:spcPct val="0"/>
      </a:spcBef>
      <a:spcAft>
        <a:spcPct val="0"/>
      </a:spcAft>
      <a:defRPr sz="2000" b="1"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000" b="1" kern="120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205">
          <p15:clr>
            <a:srgbClr val="A4A3A4"/>
          </p15:clr>
        </p15:guide>
        <p15:guide id="2" orient="horz" pos="1026">
          <p15:clr>
            <a:srgbClr val="A4A3A4"/>
          </p15:clr>
        </p15:guide>
        <p15:guide id="3" orient="horz" pos="4170">
          <p15:clr>
            <a:srgbClr val="A4A3A4"/>
          </p15:clr>
        </p15:guide>
        <p15:guide id="4" orient="horz" pos="953">
          <p15:clr>
            <a:srgbClr val="A4A3A4"/>
          </p15:clr>
        </p15:guide>
        <p15:guide id="5" pos="3798">
          <p15:clr>
            <a:srgbClr val="A4A3A4"/>
          </p15:clr>
        </p15:guide>
        <p15:guide id="6" pos="485">
          <p15:clr>
            <a:srgbClr val="A4A3A4"/>
          </p15:clr>
        </p15:guide>
        <p15:guide id="7" pos="71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00"/>
    <a:srgbClr val="0066FF"/>
    <a:srgbClr val="FF3300"/>
    <a:srgbClr val="0000CC"/>
    <a:srgbClr val="CBD5E8"/>
    <a:srgbClr val="FFFF00"/>
    <a:srgbClr val="654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77338" autoAdjust="0"/>
  </p:normalViewPr>
  <p:slideViewPr>
    <p:cSldViewPr showGuides="1">
      <p:cViewPr varScale="1">
        <p:scale>
          <a:sx n="68" d="100"/>
          <a:sy n="68" d="100"/>
        </p:scale>
        <p:origin x="941" y="53"/>
      </p:cViewPr>
      <p:guideLst>
        <p:guide orient="horz" pos="2205"/>
        <p:guide orient="horz" pos="1026"/>
        <p:guide orient="horz" pos="4170"/>
        <p:guide orient="horz" pos="953"/>
        <p:guide pos="3798"/>
        <p:guide pos="485"/>
        <p:guide pos="71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61" Type="http://schemas.openxmlformats.org/officeDocument/2006/relationships/font" Target="fonts/font10.fntdata"/><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font" Target="fonts/font6.fnt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notesMaster" Target="notesMasters/notesMaster1.xml"/><Relationship Id="rId55"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C1AEC-CF2F-4855-AB2C-D9A15A063424}" type="doc">
      <dgm:prSet loTypeId="urn:microsoft.com/office/officeart/2005/8/layout/process1" loCatId="process" qsTypeId="urn:microsoft.com/office/officeart/2005/8/quickstyle/simple1" qsCatId="simple" csTypeId="urn:microsoft.com/office/officeart/2005/8/colors/accent1_2" csCatId="accent1" phldr="1"/>
      <dgm:spPr/>
    </dgm:pt>
    <dgm:pt modelId="{27987CF3-3C07-4BBF-A6C6-FDD1AF1CACE2}">
      <dgm:prSet phldrT="[文本]"/>
      <dgm:spPr/>
      <dgm:t>
        <a:bodyPr/>
        <a:lstStyle/>
        <a:p>
          <a:r>
            <a:rPr lang="zh-CN" altLang="en-US"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进入平台</a:t>
          </a:r>
          <a:endParaRPr lang="zh-CN" altLang="en-US" dirty="0">
            <a:solidFill>
              <a:schemeClr val="tx1"/>
            </a:solidFill>
          </a:endParaRPr>
        </a:p>
      </dgm:t>
    </dgm:pt>
    <dgm:pt modelId="{65B6E989-7B8D-4AD6-8270-8DD9705BD144}" type="parTrans" cxnId="{B88C37C2-C04C-49C5-B61D-517B0E44514E}">
      <dgm:prSet/>
      <dgm:spPr/>
      <dgm:t>
        <a:bodyPr/>
        <a:lstStyle/>
        <a:p>
          <a:endParaRPr lang="zh-CN" altLang="en-US"/>
        </a:p>
      </dgm:t>
    </dgm:pt>
    <dgm:pt modelId="{1C167DBD-52B5-4F1B-980A-D2457918B0C8}" type="sibTrans" cxnId="{B88C37C2-C04C-49C5-B61D-517B0E44514E}">
      <dgm:prSet/>
      <dgm:spPr/>
      <dgm:t>
        <a:bodyPr/>
        <a:lstStyle/>
        <a:p>
          <a:endParaRPr lang="zh-CN" altLang="en-US"/>
        </a:p>
      </dgm:t>
    </dgm:pt>
    <dgm:pt modelId="{1D3F54EA-1CE5-4FEF-9657-A301854F34F2}">
      <dgm:prSet phldrT="[文本]"/>
      <dgm:spPr/>
      <dgm:t>
        <a:bodyPr/>
        <a:lstStyle/>
        <a:p>
          <a:r>
            <a:rPr lang="zh-CN" altLang="en-US"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点击上方诊断改进 </a:t>
          </a:r>
          <a:endParaRPr lang="zh-CN" altLang="en-US" dirty="0">
            <a:solidFill>
              <a:schemeClr val="tx1"/>
            </a:solidFill>
          </a:endParaRPr>
        </a:p>
      </dgm:t>
    </dgm:pt>
    <dgm:pt modelId="{9A82109E-DC28-403A-84B0-5C34172D7E2F}" type="parTrans" cxnId="{3965A778-4599-4B78-9F1B-A6DEB7CD21DE}">
      <dgm:prSet/>
      <dgm:spPr/>
      <dgm:t>
        <a:bodyPr/>
        <a:lstStyle/>
        <a:p>
          <a:endParaRPr lang="zh-CN" altLang="en-US"/>
        </a:p>
      </dgm:t>
    </dgm:pt>
    <dgm:pt modelId="{D7282B99-2E95-42AD-A973-85A8D0990C13}" type="sibTrans" cxnId="{3965A778-4599-4B78-9F1B-A6DEB7CD21DE}">
      <dgm:prSet/>
      <dgm:spPr/>
      <dgm:t>
        <a:bodyPr/>
        <a:lstStyle/>
        <a:p>
          <a:endParaRPr lang="en-US" altLang="zh-CN" dirty="0" smtClean="0"/>
        </a:p>
        <a:p>
          <a:endParaRPr lang="en-US" altLang="zh-CN" dirty="0" smtClean="0"/>
        </a:p>
        <a:p>
          <a:endParaRPr lang="en-US" altLang="zh-CN" dirty="0" smtClean="0"/>
        </a:p>
        <a:p>
          <a:endParaRPr lang="zh-CN" altLang="en-US" dirty="0"/>
        </a:p>
      </dgm:t>
    </dgm:pt>
    <dgm:pt modelId="{9147F64F-0FDC-4C0B-A04E-965EA038C219}">
      <dgm:prSet phldrT="[文本]"/>
      <dgm:spPr/>
      <dgm:t>
        <a:bodyPr/>
        <a:lstStyle/>
        <a:p>
          <a:r>
            <a:rPr lang="zh-CN" altLang="en-US"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点击左边我的诊改</a:t>
          </a:r>
          <a:endParaRPr lang="zh-CN" altLang="en-US" dirty="0">
            <a:solidFill>
              <a:schemeClr val="tx1"/>
            </a:solidFill>
          </a:endParaRPr>
        </a:p>
      </dgm:t>
    </dgm:pt>
    <dgm:pt modelId="{243AFE12-5FBB-4882-971C-83F7A7FC5BA1}" type="parTrans" cxnId="{01CAA2B6-59DC-47AA-92C2-F26F0E4B0A14}">
      <dgm:prSet/>
      <dgm:spPr/>
      <dgm:t>
        <a:bodyPr/>
        <a:lstStyle/>
        <a:p>
          <a:endParaRPr lang="zh-CN" altLang="en-US"/>
        </a:p>
      </dgm:t>
    </dgm:pt>
    <dgm:pt modelId="{F96088B2-AA80-43D9-AE4D-ABCF82EBDBF4}" type="sibTrans" cxnId="{01CAA2B6-59DC-47AA-92C2-F26F0E4B0A14}">
      <dgm:prSet/>
      <dgm:spPr/>
      <dgm:t>
        <a:bodyPr/>
        <a:lstStyle/>
        <a:p>
          <a:endParaRPr lang="zh-CN" altLang="en-US"/>
        </a:p>
      </dgm:t>
    </dgm:pt>
    <dgm:pt modelId="{AED34D1D-7ABA-411C-B8C6-C9EA97E03EF4}">
      <dgm:prSet phldrT="[文本]"/>
      <dgm:spPr/>
      <dgm:t>
        <a:bodyPr/>
        <a:lstStyle/>
        <a:p>
          <a:r>
            <a:rPr lang="zh-CN" altLang="en-US" dirty="0" smtClean="0">
              <a:solidFill>
                <a:schemeClr val="tx1"/>
              </a:solidFill>
            </a:rPr>
            <a:t>点击我监管的</a:t>
          </a:r>
          <a:endParaRPr lang="zh-CN" altLang="en-US" dirty="0">
            <a:solidFill>
              <a:schemeClr val="tx1"/>
            </a:solidFill>
          </a:endParaRPr>
        </a:p>
      </dgm:t>
    </dgm:pt>
    <dgm:pt modelId="{55632D6E-98B3-47D9-A6C3-05E663DFD7DE}" type="parTrans" cxnId="{8CC965C7-D54A-4CF6-BDED-630F0D7C6F1D}">
      <dgm:prSet/>
      <dgm:spPr/>
      <dgm:t>
        <a:bodyPr/>
        <a:lstStyle/>
        <a:p>
          <a:endParaRPr lang="zh-CN" altLang="en-US"/>
        </a:p>
      </dgm:t>
    </dgm:pt>
    <dgm:pt modelId="{B899D9C7-7DB2-4A95-BDD5-FFBA3C8A99B5}" type="sibTrans" cxnId="{8CC965C7-D54A-4CF6-BDED-630F0D7C6F1D}">
      <dgm:prSet/>
      <dgm:spPr/>
      <dgm:t>
        <a:bodyPr/>
        <a:lstStyle/>
        <a:p>
          <a:endParaRPr lang="zh-CN" altLang="en-US"/>
        </a:p>
      </dgm:t>
    </dgm:pt>
    <dgm:pt modelId="{E5A048B2-606B-4FA3-B1AE-5AE6F9EE9AC1}">
      <dgm:prSet phldrT="[文本]"/>
      <dgm:spPr/>
      <dgm:t>
        <a:bodyPr/>
        <a:lstStyle/>
        <a:p>
          <a:r>
            <a:rPr lang="zh-CN" altLang="en-US" dirty="0" smtClean="0">
              <a:solidFill>
                <a:schemeClr val="tx1"/>
              </a:solidFill>
            </a:rPr>
            <a:t>进入具体任务查看任务填报情况</a:t>
          </a:r>
          <a:endParaRPr lang="zh-CN" altLang="en-US" dirty="0">
            <a:solidFill>
              <a:schemeClr val="tx1"/>
            </a:solidFill>
          </a:endParaRPr>
        </a:p>
      </dgm:t>
    </dgm:pt>
    <dgm:pt modelId="{ECD61FCB-D10E-456A-AFC2-B9D421F29441}" type="parTrans" cxnId="{6B23C73F-72F4-4698-8EAF-4F5A609A5A96}">
      <dgm:prSet/>
      <dgm:spPr/>
      <dgm:t>
        <a:bodyPr/>
        <a:lstStyle/>
        <a:p>
          <a:endParaRPr lang="zh-CN" altLang="en-US"/>
        </a:p>
      </dgm:t>
    </dgm:pt>
    <dgm:pt modelId="{DEF2E131-DBDF-4BE3-BC54-6CA4EE88E737}" type="sibTrans" cxnId="{6B23C73F-72F4-4698-8EAF-4F5A609A5A96}">
      <dgm:prSet/>
      <dgm:spPr/>
      <dgm:t>
        <a:bodyPr/>
        <a:lstStyle/>
        <a:p>
          <a:endParaRPr lang="zh-CN" altLang="en-US"/>
        </a:p>
      </dgm:t>
    </dgm:pt>
    <dgm:pt modelId="{26F0FE2F-671A-44A9-83C2-D640DCC4C36A}">
      <dgm:prSet phldrT="[文本]"/>
      <dgm:spPr/>
      <dgm:t>
        <a:bodyPr/>
        <a:lstStyle/>
        <a:p>
          <a:r>
            <a:rPr lang="zh-CN" altLang="en-US" dirty="0" smtClean="0">
              <a:solidFill>
                <a:schemeClr val="tx1"/>
              </a:solidFill>
            </a:rPr>
            <a:t>点击具体任务</a:t>
          </a:r>
          <a:endParaRPr lang="zh-CN" altLang="en-US" dirty="0">
            <a:solidFill>
              <a:schemeClr val="tx1"/>
            </a:solidFill>
          </a:endParaRPr>
        </a:p>
      </dgm:t>
    </dgm:pt>
    <dgm:pt modelId="{324AC034-6F73-4EB8-BFFD-0F00B7D81A1E}" type="parTrans" cxnId="{2E29731D-0967-4AF6-9627-9886100D4E33}">
      <dgm:prSet/>
      <dgm:spPr/>
      <dgm:t>
        <a:bodyPr/>
        <a:lstStyle/>
        <a:p>
          <a:endParaRPr lang="zh-CN" altLang="en-US"/>
        </a:p>
      </dgm:t>
    </dgm:pt>
    <dgm:pt modelId="{698C861F-C1F7-408B-9F10-53CD67D2DBEE}" type="sibTrans" cxnId="{2E29731D-0967-4AF6-9627-9886100D4E33}">
      <dgm:prSet/>
      <dgm:spPr/>
      <dgm:t>
        <a:bodyPr/>
        <a:lstStyle/>
        <a:p>
          <a:endParaRPr lang="zh-CN" altLang="en-US"/>
        </a:p>
      </dgm:t>
    </dgm:pt>
    <dgm:pt modelId="{D25F580D-294F-46AF-A209-F2CB2BFDC016}">
      <dgm:prSet phldrT="[文本]"/>
      <dgm:spPr/>
      <dgm:t>
        <a:bodyPr/>
        <a:lstStyle/>
        <a:p>
          <a:r>
            <a:rPr lang="zh-CN" altLang="en-US" dirty="0" smtClean="0">
              <a:solidFill>
                <a:schemeClr val="tx1"/>
              </a:solidFill>
            </a:rPr>
            <a:t>查看任务清单和所处阶段</a:t>
          </a:r>
          <a:endParaRPr lang="zh-CN" altLang="en-US" dirty="0">
            <a:solidFill>
              <a:schemeClr val="tx1"/>
            </a:solidFill>
          </a:endParaRPr>
        </a:p>
      </dgm:t>
    </dgm:pt>
    <dgm:pt modelId="{73EE5148-3140-402B-AEF8-75383E654FC6}" type="parTrans" cxnId="{AED17F4C-FF14-4551-AFC5-6A6B13002321}">
      <dgm:prSet/>
      <dgm:spPr/>
      <dgm:t>
        <a:bodyPr/>
        <a:lstStyle/>
        <a:p>
          <a:endParaRPr lang="zh-CN" altLang="en-US"/>
        </a:p>
      </dgm:t>
    </dgm:pt>
    <dgm:pt modelId="{F7C5A17C-9741-45DF-A972-CD3981EFAB08}" type="sibTrans" cxnId="{AED17F4C-FF14-4551-AFC5-6A6B13002321}">
      <dgm:prSet/>
      <dgm:spPr/>
      <dgm:t>
        <a:bodyPr/>
        <a:lstStyle/>
        <a:p>
          <a:endParaRPr lang="zh-CN" altLang="en-US"/>
        </a:p>
      </dgm:t>
    </dgm:pt>
    <dgm:pt modelId="{BCB1DD45-4563-481A-A6FA-AF2C175535DE}" type="pres">
      <dgm:prSet presAssocID="{7A8C1AEC-CF2F-4855-AB2C-D9A15A063424}" presName="Name0" presStyleCnt="0">
        <dgm:presLayoutVars>
          <dgm:dir/>
          <dgm:resizeHandles val="exact"/>
        </dgm:presLayoutVars>
      </dgm:prSet>
      <dgm:spPr/>
    </dgm:pt>
    <dgm:pt modelId="{C8ADBD1A-C5E2-4ED2-AFF7-7B8E41ADEB46}" type="pres">
      <dgm:prSet presAssocID="{27987CF3-3C07-4BBF-A6C6-FDD1AF1CACE2}" presName="node" presStyleLbl="node1" presStyleIdx="0" presStyleCnt="7">
        <dgm:presLayoutVars>
          <dgm:bulletEnabled val="1"/>
        </dgm:presLayoutVars>
      </dgm:prSet>
      <dgm:spPr/>
      <dgm:t>
        <a:bodyPr/>
        <a:lstStyle/>
        <a:p>
          <a:endParaRPr lang="zh-CN" altLang="en-US"/>
        </a:p>
      </dgm:t>
    </dgm:pt>
    <dgm:pt modelId="{7FE504D1-7928-4684-8613-1B530F5B496D}" type="pres">
      <dgm:prSet presAssocID="{1C167DBD-52B5-4F1B-980A-D2457918B0C8}" presName="sibTrans" presStyleLbl="sibTrans2D1" presStyleIdx="0" presStyleCnt="6"/>
      <dgm:spPr/>
      <dgm:t>
        <a:bodyPr/>
        <a:lstStyle/>
        <a:p>
          <a:endParaRPr lang="zh-CN" altLang="en-US"/>
        </a:p>
      </dgm:t>
    </dgm:pt>
    <dgm:pt modelId="{F888FFB2-3E0E-4E43-95BD-355C965DC4FF}" type="pres">
      <dgm:prSet presAssocID="{1C167DBD-52B5-4F1B-980A-D2457918B0C8}" presName="connectorText" presStyleLbl="sibTrans2D1" presStyleIdx="0" presStyleCnt="6"/>
      <dgm:spPr/>
      <dgm:t>
        <a:bodyPr/>
        <a:lstStyle/>
        <a:p>
          <a:endParaRPr lang="zh-CN" altLang="en-US"/>
        </a:p>
      </dgm:t>
    </dgm:pt>
    <dgm:pt modelId="{79392530-28AB-46F9-97B8-E9CD85AE6CE2}" type="pres">
      <dgm:prSet presAssocID="{1D3F54EA-1CE5-4FEF-9657-A301854F34F2}" presName="node" presStyleLbl="node1" presStyleIdx="1" presStyleCnt="7">
        <dgm:presLayoutVars>
          <dgm:bulletEnabled val="1"/>
        </dgm:presLayoutVars>
      </dgm:prSet>
      <dgm:spPr/>
      <dgm:t>
        <a:bodyPr/>
        <a:lstStyle/>
        <a:p>
          <a:endParaRPr lang="zh-CN" altLang="en-US"/>
        </a:p>
      </dgm:t>
    </dgm:pt>
    <dgm:pt modelId="{D312422C-4D44-42BE-B1FE-14F6BCFB2F5F}" type="pres">
      <dgm:prSet presAssocID="{D7282B99-2E95-42AD-A973-85A8D0990C13}" presName="sibTrans" presStyleLbl="sibTrans2D1" presStyleIdx="1" presStyleCnt="6"/>
      <dgm:spPr/>
      <dgm:t>
        <a:bodyPr/>
        <a:lstStyle/>
        <a:p>
          <a:endParaRPr lang="zh-CN" altLang="en-US"/>
        </a:p>
      </dgm:t>
    </dgm:pt>
    <dgm:pt modelId="{92FEAE7B-B4C7-47B3-9A90-8EFB5106518B}" type="pres">
      <dgm:prSet presAssocID="{D7282B99-2E95-42AD-A973-85A8D0990C13}" presName="connectorText" presStyleLbl="sibTrans2D1" presStyleIdx="1" presStyleCnt="6"/>
      <dgm:spPr/>
      <dgm:t>
        <a:bodyPr/>
        <a:lstStyle/>
        <a:p>
          <a:endParaRPr lang="zh-CN" altLang="en-US"/>
        </a:p>
      </dgm:t>
    </dgm:pt>
    <dgm:pt modelId="{3B4A488F-03B2-43E4-9ECA-7413613CB6C6}" type="pres">
      <dgm:prSet presAssocID="{9147F64F-0FDC-4C0B-A04E-965EA038C219}" presName="node" presStyleLbl="node1" presStyleIdx="2" presStyleCnt="7">
        <dgm:presLayoutVars>
          <dgm:bulletEnabled val="1"/>
        </dgm:presLayoutVars>
      </dgm:prSet>
      <dgm:spPr/>
      <dgm:t>
        <a:bodyPr/>
        <a:lstStyle/>
        <a:p>
          <a:endParaRPr lang="zh-CN" altLang="en-US"/>
        </a:p>
      </dgm:t>
    </dgm:pt>
    <dgm:pt modelId="{1BC1903E-9F24-45A1-B577-92100D7C07E4}" type="pres">
      <dgm:prSet presAssocID="{F96088B2-AA80-43D9-AE4D-ABCF82EBDBF4}" presName="sibTrans" presStyleLbl="sibTrans2D1" presStyleIdx="2" presStyleCnt="6"/>
      <dgm:spPr/>
      <dgm:t>
        <a:bodyPr/>
        <a:lstStyle/>
        <a:p>
          <a:endParaRPr lang="zh-CN" altLang="en-US"/>
        </a:p>
      </dgm:t>
    </dgm:pt>
    <dgm:pt modelId="{09FB5CFC-F70A-437B-A9E7-D9850615DBEE}" type="pres">
      <dgm:prSet presAssocID="{F96088B2-AA80-43D9-AE4D-ABCF82EBDBF4}" presName="connectorText" presStyleLbl="sibTrans2D1" presStyleIdx="2" presStyleCnt="6"/>
      <dgm:spPr/>
      <dgm:t>
        <a:bodyPr/>
        <a:lstStyle/>
        <a:p>
          <a:endParaRPr lang="zh-CN" altLang="en-US"/>
        </a:p>
      </dgm:t>
    </dgm:pt>
    <dgm:pt modelId="{843A8A75-F489-42C6-BC47-58CA46E40FF0}" type="pres">
      <dgm:prSet presAssocID="{AED34D1D-7ABA-411C-B8C6-C9EA97E03EF4}" presName="node" presStyleLbl="node1" presStyleIdx="3" presStyleCnt="7">
        <dgm:presLayoutVars>
          <dgm:bulletEnabled val="1"/>
        </dgm:presLayoutVars>
      </dgm:prSet>
      <dgm:spPr/>
      <dgm:t>
        <a:bodyPr/>
        <a:lstStyle/>
        <a:p>
          <a:endParaRPr lang="zh-CN" altLang="en-US"/>
        </a:p>
      </dgm:t>
    </dgm:pt>
    <dgm:pt modelId="{E14A2C9F-5764-44A1-B170-8D4AF587A5BE}" type="pres">
      <dgm:prSet presAssocID="{B899D9C7-7DB2-4A95-BDD5-FFBA3C8A99B5}" presName="sibTrans" presStyleLbl="sibTrans2D1" presStyleIdx="3" presStyleCnt="6"/>
      <dgm:spPr/>
      <dgm:t>
        <a:bodyPr/>
        <a:lstStyle/>
        <a:p>
          <a:endParaRPr lang="zh-CN" altLang="en-US"/>
        </a:p>
      </dgm:t>
    </dgm:pt>
    <dgm:pt modelId="{1E338274-11B4-45B2-860D-56DABE802E71}" type="pres">
      <dgm:prSet presAssocID="{B899D9C7-7DB2-4A95-BDD5-FFBA3C8A99B5}" presName="connectorText" presStyleLbl="sibTrans2D1" presStyleIdx="3" presStyleCnt="6"/>
      <dgm:spPr/>
      <dgm:t>
        <a:bodyPr/>
        <a:lstStyle/>
        <a:p>
          <a:endParaRPr lang="zh-CN" altLang="en-US"/>
        </a:p>
      </dgm:t>
    </dgm:pt>
    <dgm:pt modelId="{7BF1DE2B-2CD0-44CD-869E-C55D44EC05A5}" type="pres">
      <dgm:prSet presAssocID="{26F0FE2F-671A-44A9-83C2-D640DCC4C36A}" presName="node" presStyleLbl="node1" presStyleIdx="4" presStyleCnt="7">
        <dgm:presLayoutVars>
          <dgm:bulletEnabled val="1"/>
        </dgm:presLayoutVars>
      </dgm:prSet>
      <dgm:spPr/>
      <dgm:t>
        <a:bodyPr/>
        <a:lstStyle/>
        <a:p>
          <a:endParaRPr lang="zh-CN" altLang="en-US"/>
        </a:p>
      </dgm:t>
    </dgm:pt>
    <dgm:pt modelId="{0037FBFE-C848-4C06-8850-0980C4B8B709}" type="pres">
      <dgm:prSet presAssocID="{698C861F-C1F7-408B-9F10-53CD67D2DBEE}" presName="sibTrans" presStyleLbl="sibTrans2D1" presStyleIdx="4" presStyleCnt="6"/>
      <dgm:spPr/>
      <dgm:t>
        <a:bodyPr/>
        <a:lstStyle/>
        <a:p>
          <a:endParaRPr lang="zh-CN" altLang="en-US"/>
        </a:p>
      </dgm:t>
    </dgm:pt>
    <dgm:pt modelId="{97EDF99B-4C3F-4C84-9621-D223CEBBC014}" type="pres">
      <dgm:prSet presAssocID="{698C861F-C1F7-408B-9F10-53CD67D2DBEE}" presName="connectorText" presStyleLbl="sibTrans2D1" presStyleIdx="4" presStyleCnt="6"/>
      <dgm:spPr/>
      <dgm:t>
        <a:bodyPr/>
        <a:lstStyle/>
        <a:p>
          <a:endParaRPr lang="zh-CN" altLang="en-US"/>
        </a:p>
      </dgm:t>
    </dgm:pt>
    <dgm:pt modelId="{DE7EA2D2-F054-4AA0-ADEB-5AF75D9FD935}" type="pres">
      <dgm:prSet presAssocID="{D25F580D-294F-46AF-A209-F2CB2BFDC016}" presName="node" presStyleLbl="node1" presStyleIdx="5" presStyleCnt="7">
        <dgm:presLayoutVars>
          <dgm:bulletEnabled val="1"/>
        </dgm:presLayoutVars>
      </dgm:prSet>
      <dgm:spPr/>
      <dgm:t>
        <a:bodyPr/>
        <a:lstStyle/>
        <a:p>
          <a:endParaRPr lang="zh-CN" altLang="en-US"/>
        </a:p>
      </dgm:t>
    </dgm:pt>
    <dgm:pt modelId="{A26BC479-B9D7-4A16-87E0-28BF9B982493}" type="pres">
      <dgm:prSet presAssocID="{F7C5A17C-9741-45DF-A972-CD3981EFAB08}" presName="sibTrans" presStyleLbl="sibTrans2D1" presStyleIdx="5" presStyleCnt="6"/>
      <dgm:spPr/>
      <dgm:t>
        <a:bodyPr/>
        <a:lstStyle/>
        <a:p>
          <a:endParaRPr lang="zh-CN" altLang="en-US"/>
        </a:p>
      </dgm:t>
    </dgm:pt>
    <dgm:pt modelId="{BC407243-4038-4400-BAB9-6D7E4355178A}" type="pres">
      <dgm:prSet presAssocID="{F7C5A17C-9741-45DF-A972-CD3981EFAB08}" presName="connectorText" presStyleLbl="sibTrans2D1" presStyleIdx="5" presStyleCnt="6"/>
      <dgm:spPr/>
      <dgm:t>
        <a:bodyPr/>
        <a:lstStyle/>
        <a:p>
          <a:endParaRPr lang="zh-CN" altLang="en-US"/>
        </a:p>
      </dgm:t>
    </dgm:pt>
    <dgm:pt modelId="{F2D03662-0477-49BB-9DBC-1DD3E8A5AC12}" type="pres">
      <dgm:prSet presAssocID="{E5A048B2-606B-4FA3-B1AE-5AE6F9EE9AC1}" presName="node" presStyleLbl="node1" presStyleIdx="6" presStyleCnt="7">
        <dgm:presLayoutVars>
          <dgm:bulletEnabled val="1"/>
        </dgm:presLayoutVars>
      </dgm:prSet>
      <dgm:spPr/>
      <dgm:t>
        <a:bodyPr/>
        <a:lstStyle/>
        <a:p>
          <a:endParaRPr lang="zh-CN" altLang="en-US"/>
        </a:p>
      </dgm:t>
    </dgm:pt>
  </dgm:ptLst>
  <dgm:cxnLst>
    <dgm:cxn modelId="{01CAA2B6-59DC-47AA-92C2-F26F0E4B0A14}" srcId="{7A8C1AEC-CF2F-4855-AB2C-D9A15A063424}" destId="{9147F64F-0FDC-4C0B-A04E-965EA038C219}" srcOrd="2" destOrd="0" parTransId="{243AFE12-5FBB-4882-971C-83F7A7FC5BA1}" sibTransId="{F96088B2-AA80-43D9-AE4D-ABCF82EBDBF4}"/>
    <dgm:cxn modelId="{B84BF8AC-B707-48F8-93BB-5D53A0A22F8E}" type="presOf" srcId="{27987CF3-3C07-4BBF-A6C6-FDD1AF1CACE2}" destId="{C8ADBD1A-C5E2-4ED2-AFF7-7B8E41ADEB46}" srcOrd="0" destOrd="0" presId="urn:microsoft.com/office/officeart/2005/8/layout/process1"/>
    <dgm:cxn modelId="{5BCD06B2-51FE-4AB1-AD52-9F9C70424C4C}" type="presOf" srcId="{1C167DBD-52B5-4F1B-980A-D2457918B0C8}" destId="{7FE504D1-7928-4684-8613-1B530F5B496D}" srcOrd="0" destOrd="0" presId="urn:microsoft.com/office/officeart/2005/8/layout/process1"/>
    <dgm:cxn modelId="{F9087527-C0DB-42BB-BCF1-0F62F839E9F0}" type="presOf" srcId="{9147F64F-0FDC-4C0B-A04E-965EA038C219}" destId="{3B4A488F-03B2-43E4-9ECA-7413613CB6C6}" srcOrd="0" destOrd="0" presId="urn:microsoft.com/office/officeart/2005/8/layout/process1"/>
    <dgm:cxn modelId="{1DFAA1F4-EB91-468F-B854-1B3DF0643035}" type="presOf" srcId="{F96088B2-AA80-43D9-AE4D-ABCF82EBDBF4}" destId="{1BC1903E-9F24-45A1-B577-92100D7C07E4}" srcOrd="0" destOrd="0" presId="urn:microsoft.com/office/officeart/2005/8/layout/process1"/>
    <dgm:cxn modelId="{76D2AAD5-0C11-47DE-AFF9-9457212E24FF}" type="presOf" srcId="{D7282B99-2E95-42AD-A973-85A8D0990C13}" destId="{D312422C-4D44-42BE-B1FE-14F6BCFB2F5F}" srcOrd="0" destOrd="0" presId="urn:microsoft.com/office/officeart/2005/8/layout/process1"/>
    <dgm:cxn modelId="{BCED23F6-7F7A-416C-934D-F92DF7782BD6}" type="presOf" srcId="{1C167DBD-52B5-4F1B-980A-D2457918B0C8}" destId="{F888FFB2-3E0E-4E43-95BD-355C965DC4FF}" srcOrd="1" destOrd="0" presId="urn:microsoft.com/office/officeart/2005/8/layout/process1"/>
    <dgm:cxn modelId="{B88C37C2-C04C-49C5-B61D-517B0E44514E}" srcId="{7A8C1AEC-CF2F-4855-AB2C-D9A15A063424}" destId="{27987CF3-3C07-4BBF-A6C6-FDD1AF1CACE2}" srcOrd="0" destOrd="0" parTransId="{65B6E989-7B8D-4AD6-8270-8DD9705BD144}" sibTransId="{1C167DBD-52B5-4F1B-980A-D2457918B0C8}"/>
    <dgm:cxn modelId="{6B23C73F-72F4-4698-8EAF-4F5A609A5A96}" srcId="{7A8C1AEC-CF2F-4855-AB2C-D9A15A063424}" destId="{E5A048B2-606B-4FA3-B1AE-5AE6F9EE9AC1}" srcOrd="6" destOrd="0" parTransId="{ECD61FCB-D10E-456A-AFC2-B9D421F29441}" sibTransId="{DEF2E131-DBDF-4BE3-BC54-6CA4EE88E737}"/>
    <dgm:cxn modelId="{AA806B11-94B8-48AB-BA4B-52F7AE41982E}" type="presOf" srcId="{698C861F-C1F7-408B-9F10-53CD67D2DBEE}" destId="{0037FBFE-C848-4C06-8850-0980C4B8B709}" srcOrd="0" destOrd="0" presId="urn:microsoft.com/office/officeart/2005/8/layout/process1"/>
    <dgm:cxn modelId="{23A4FF1B-A1D4-4F19-9F65-D330D129FEB4}" type="presOf" srcId="{B899D9C7-7DB2-4A95-BDD5-FFBA3C8A99B5}" destId="{E14A2C9F-5764-44A1-B170-8D4AF587A5BE}" srcOrd="0" destOrd="0" presId="urn:microsoft.com/office/officeart/2005/8/layout/process1"/>
    <dgm:cxn modelId="{F27977AF-5268-4E90-BEA1-679D42E75442}" type="presOf" srcId="{698C861F-C1F7-408B-9F10-53CD67D2DBEE}" destId="{97EDF99B-4C3F-4C84-9621-D223CEBBC014}" srcOrd="1" destOrd="0" presId="urn:microsoft.com/office/officeart/2005/8/layout/process1"/>
    <dgm:cxn modelId="{2E29731D-0967-4AF6-9627-9886100D4E33}" srcId="{7A8C1AEC-CF2F-4855-AB2C-D9A15A063424}" destId="{26F0FE2F-671A-44A9-83C2-D640DCC4C36A}" srcOrd="4" destOrd="0" parTransId="{324AC034-6F73-4EB8-BFFD-0F00B7D81A1E}" sibTransId="{698C861F-C1F7-408B-9F10-53CD67D2DBEE}"/>
    <dgm:cxn modelId="{79C9E4D2-128B-439D-9A7D-270CEF9AE73E}" type="presOf" srcId="{F7C5A17C-9741-45DF-A972-CD3981EFAB08}" destId="{A26BC479-B9D7-4A16-87E0-28BF9B982493}" srcOrd="0" destOrd="0" presId="urn:microsoft.com/office/officeart/2005/8/layout/process1"/>
    <dgm:cxn modelId="{72A2DAF8-3A25-498E-B44E-73E8CE4376F4}" type="presOf" srcId="{F7C5A17C-9741-45DF-A972-CD3981EFAB08}" destId="{BC407243-4038-4400-BAB9-6D7E4355178A}" srcOrd="1" destOrd="0" presId="urn:microsoft.com/office/officeart/2005/8/layout/process1"/>
    <dgm:cxn modelId="{CF101D10-A503-4B52-A981-682770155A69}" type="presOf" srcId="{1D3F54EA-1CE5-4FEF-9657-A301854F34F2}" destId="{79392530-28AB-46F9-97B8-E9CD85AE6CE2}" srcOrd="0" destOrd="0" presId="urn:microsoft.com/office/officeart/2005/8/layout/process1"/>
    <dgm:cxn modelId="{A65B6472-D01F-4C71-AF09-C4FC369D5956}" type="presOf" srcId="{D7282B99-2E95-42AD-A973-85A8D0990C13}" destId="{92FEAE7B-B4C7-47B3-9A90-8EFB5106518B}" srcOrd="1" destOrd="0" presId="urn:microsoft.com/office/officeart/2005/8/layout/process1"/>
    <dgm:cxn modelId="{3965A778-4599-4B78-9F1B-A6DEB7CD21DE}" srcId="{7A8C1AEC-CF2F-4855-AB2C-D9A15A063424}" destId="{1D3F54EA-1CE5-4FEF-9657-A301854F34F2}" srcOrd="1" destOrd="0" parTransId="{9A82109E-DC28-403A-84B0-5C34172D7E2F}" sibTransId="{D7282B99-2E95-42AD-A973-85A8D0990C13}"/>
    <dgm:cxn modelId="{83264F57-8B91-42EC-A453-7DDAE9FEBEF6}" type="presOf" srcId="{B899D9C7-7DB2-4A95-BDD5-FFBA3C8A99B5}" destId="{1E338274-11B4-45B2-860D-56DABE802E71}" srcOrd="1" destOrd="0" presId="urn:microsoft.com/office/officeart/2005/8/layout/process1"/>
    <dgm:cxn modelId="{612F457D-98CB-491B-8732-BEBDEE414712}" type="presOf" srcId="{7A8C1AEC-CF2F-4855-AB2C-D9A15A063424}" destId="{BCB1DD45-4563-481A-A6FA-AF2C175535DE}" srcOrd="0" destOrd="0" presId="urn:microsoft.com/office/officeart/2005/8/layout/process1"/>
    <dgm:cxn modelId="{8CC965C7-D54A-4CF6-BDED-630F0D7C6F1D}" srcId="{7A8C1AEC-CF2F-4855-AB2C-D9A15A063424}" destId="{AED34D1D-7ABA-411C-B8C6-C9EA97E03EF4}" srcOrd="3" destOrd="0" parTransId="{55632D6E-98B3-47D9-A6C3-05E663DFD7DE}" sibTransId="{B899D9C7-7DB2-4A95-BDD5-FFBA3C8A99B5}"/>
    <dgm:cxn modelId="{0D7BEFE9-8D83-4059-800E-4BC857E45A05}" type="presOf" srcId="{F96088B2-AA80-43D9-AE4D-ABCF82EBDBF4}" destId="{09FB5CFC-F70A-437B-A9E7-D9850615DBEE}" srcOrd="1" destOrd="0" presId="urn:microsoft.com/office/officeart/2005/8/layout/process1"/>
    <dgm:cxn modelId="{7126275F-3CDB-473E-8EB8-721538EA86BE}" type="presOf" srcId="{AED34D1D-7ABA-411C-B8C6-C9EA97E03EF4}" destId="{843A8A75-F489-42C6-BC47-58CA46E40FF0}" srcOrd="0" destOrd="0" presId="urn:microsoft.com/office/officeart/2005/8/layout/process1"/>
    <dgm:cxn modelId="{B7C04715-E10F-490B-9C23-791FB83EF011}" type="presOf" srcId="{D25F580D-294F-46AF-A209-F2CB2BFDC016}" destId="{DE7EA2D2-F054-4AA0-ADEB-5AF75D9FD935}" srcOrd="0" destOrd="0" presId="urn:microsoft.com/office/officeart/2005/8/layout/process1"/>
    <dgm:cxn modelId="{F2F9BB1F-B8BF-47F4-9875-52D2777F5CF2}" type="presOf" srcId="{26F0FE2F-671A-44A9-83C2-D640DCC4C36A}" destId="{7BF1DE2B-2CD0-44CD-869E-C55D44EC05A5}" srcOrd="0" destOrd="0" presId="urn:microsoft.com/office/officeart/2005/8/layout/process1"/>
    <dgm:cxn modelId="{AED17F4C-FF14-4551-AFC5-6A6B13002321}" srcId="{7A8C1AEC-CF2F-4855-AB2C-D9A15A063424}" destId="{D25F580D-294F-46AF-A209-F2CB2BFDC016}" srcOrd="5" destOrd="0" parTransId="{73EE5148-3140-402B-AEF8-75383E654FC6}" sibTransId="{F7C5A17C-9741-45DF-A972-CD3981EFAB08}"/>
    <dgm:cxn modelId="{990D561A-F386-430F-A08C-8EEBF1135D27}" type="presOf" srcId="{E5A048B2-606B-4FA3-B1AE-5AE6F9EE9AC1}" destId="{F2D03662-0477-49BB-9DBC-1DD3E8A5AC12}" srcOrd="0" destOrd="0" presId="urn:microsoft.com/office/officeart/2005/8/layout/process1"/>
    <dgm:cxn modelId="{2ED9F1ED-6824-452B-AEAD-E55CE286EB4B}" type="presParOf" srcId="{BCB1DD45-4563-481A-A6FA-AF2C175535DE}" destId="{C8ADBD1A-C5E2-4ED2-AFF7-7B8E41ADEB46}" srcOrd="0" destOrd="0" presId="urn:microsoft.com/office/officeart/2005/8/layout/process1"/>
    <dgm:cxn modelId="{BB3C3F8C-635D-497D-AACA-98F8F7479B4C}" type="presParOf" srcId="{BCB1DD45-4563-481A-A6FA-AF2C175535DE}" destId="{7FE504D1-7928-4684-8613-1B530F5B496D}" srcOrd="1" destOrd="0" presId="urn:microsoft.com/office/officeart/2005/8/layout/process1"/>
    <dgm:cxn modelId="{AF898DFF-D38C-49F1-AB24-FAF104687F02}" type="presParOf" srcId="{7FE504D1-7928-4684-8613-1B530F5B496D}" destId="{F888FFB2-3E0E-4E43-95BD-355C965DC4FF}" srcOrd="0" destOrd="0" presId="urn:microsoft.com/office/officeart/2005/8/layout/process1"/>
    <dgm:cxn modelId="{6731A00F-5021-4577-BB44-A3E0F233BD2C}" type="presParOf" srcId="{BCB1DD45-4563-481A-A6FA-AF2C175535DE}" destId="{79392530-28AB-46F9-97B8-E9CD85AE6CE2}" srcOrd="2" destOrd="0" presId="urn:microsoft.com/office/officeart/2005/8/layout/process1"/>
    <dgm:cxn modelId="{F567EA23-5329-4822-970A-528FF71EF128}" type="presParOf" srcId="{BCB1DD45-4563-481A-A6FA-AF2C175535DE}" destId="{D312422C-4D44-42BE-B1FE-14F6BCFB2F5F}" srcOrd="3" destOrd="0" presId="urn:microsoft.com/office/officeart/2005/8/layout/process1"/>
    <dgm:cxn modelId="{1CE72F36-6367-43DF-8782-37AA9014715E}" type="presParOf" srcId="{D312422C-4D44-42BE-B1FE-14F6BCFB2F5F}" destId="{92FEAE7B-B4C7-47B3-9A90-8EFB5106518B}" srcOrd="0" destOrd="0" presId="urn:microsoft.com/office/officeart/2005/8/layout/process1"/>
    <dgm:cxn modelId="{0134F085-B5EB-4904-915E-036FD3595D8B}" type="presParOf" srcId="{BCB1DD45-4563-481A-A6FA-AF2C175535DE}" destId="{3B4A488F-03B2-43E4-9ECA-7413613CB6C6}" srcOrd="4" destOrd="0" presId="urn:microsoft.com/office/officeart/2005/8/layout/process1"/>
    <dgm:cxn modelId="{96AD3EAF-5573-4212-9BE9-0921CBE1297E}" type="presParOf" srcId="{BCB1DD45-4563-481A-A6FA-AF2C175535DE}" destId="{1BC1903E-9F24-45A1-B577-92100D7C07E4}" srcOrd="5" destOrd="0" presId="urn:microsoft.com/office/officeart/2005/8/layout/process1"/>
    <dgm:cxn modelId="{68DA30C4-7535-403D-85A3-90868120EA4A}" type="presParOf" srcId="{1BC1903E-9F24-45A1-B577-92100D7C07E4}" destId="{09FB5CFC-F70A-437B-A9E7-D9850615DBEE}" srcOrd="0" destOrd="0" presId="urn:microsoft.com/office/officeart/2005/8/layout/process1"/>
    <dgm:cxn modelId="{903A93D0-DF9E-4597-91CB-8583180ECAFB}" type="presParOf" srcId="{BCB1DD45-4563-481A-A6FA-AF2C175535DE}" destId="{843A8A75-F489-42C6-BC47-58CA46E40FF0}" srcOrd="6" destOrd="0" presId="urn:microsoft.com/office/officeart/2005/8/layout/process1"/>
    <dgm:cxn modelId="{E9A43679-A15A-4527-AC8E-5796E7458941}" type="presParOf" srcId="{BCB1DD45-4563-481A-A6FA-AF2C175535DE}" destId="{E14A2C9F-5764-44A1-B170-8D4AF587A5BE}" srcOrd="7" destOrd="0" presId="urn:microsoft.com/office/officeart/2005/8/layout/process1"/>
    <dgm:cxn modelId="{BD34C532-94EE-448D-BAD3-E2EC2944C764}" type="presParOf" srcId="{E14A2C9F-5764-44A1-B170-8D4AF587A5BE}" destId="{1E338274-11B4-45B2-860D-56DABE802E71}" srcOrd="0" destOrd="0" presId="urn:microsoft.com/office/officeart/2005/8/layout/process1"/>
    <dgm:cxn modelId="{50365831-2194-4676-AC99-AF7FFDECC2B5}" type="presParOf" srcId="{BCB1DD45-4563-481A-A6FA-AF2C175535DE}" destId="{7BF1DE2B-2CD0-44CD-869E-C55D44EC05A5}" srcOrd="8" destOrd="0" presId="urn:microsoft.com/office/officeart/2005/8/layout/process1"/>
    <dgm:cxn modelId="{7D25BE0F-3D9E-4564-ABE1-918F718C617D}" type="presParOf" srcId="{BCB1DD45-4563-481A-A6FA-AF2C175535DE}" destId="{0037FBFE-C848-4C06-8850-0980C4B8B709}" srcOrd="9" destOrd="0" presId="urn:microsoft.com/office/officeart/2005/8/layout/process1"/>
    <dgm:cxn modelId="{7BB8D1AB-72D8-4F66-98B6-AD6858F79ED0}" type="presParOf" srcId="{0037FBFE-C848-4C06-8850-0980C4B8B709}" destId="{97EDF99B-4C3F-4C84-9621-D223CEBBC014}" srcOrd="0" destOrd="0" presId="urn:microsoft.com/office/officeart/2005/8/layout/process1"/>
    <dgm:cxn modelId="{2550CB3E-CDDD-4A89-ADB4-0B6168F32BBE}" type="presParOf" srcId="{BCB1DD45-4563-481A-A6FA-AF2C175535DE}" destId="{DE7EA2D2-F054-4AA0-ADEB-5AF75D9FD935}" srcOrd="10" destOrd="0" presId="urn:microsoft.com/office/officeart/2005/8/layout/process1"/>
    <dgm:cxn modelId="{C3CFFE94-CED4-465E-9628-E3866B53D9D1}" type="presParOf" srcId="{BCB1DD45-4563-481A-A6FA-AF2C175535DE}" destId="{A26BC479-B9D7-4A16-87E0-28BF9B982493}" srcOrd="11" destOrd="0" presId="urn:microsoft.com/office/officeart/2005/8/layout/process1"/>
    <dgm:cxn modelId="{14C7E979-F160-4553-AC88-73C7A71E463C}" type="presParOf" srcId="{A26BC479-B9D7-4A16-87E0-28BF9B982493}" destId="{BC407243-4038-4400-BAB9-6D7E4355178A}" srcOrd="0" destOrd="0" presId="urn:microsoft.com/office/officeart/2005/8/layout/process1"/>
    <dgm:cxn modelId="{13C76CF2-CD2C-456E-AAFD-73F2E4E448E3}" type="presParOf" srcId="{BCB1DD45-4563-481A-A6FA-AF2C175535DE}" destId="{F2D03662-0477-49BB-9DBC-1DD3E8A5AC12}"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DBD1A-C5E2-4ED2-AFF7-7B8E41ADEB46}">
      <dsp:nvSpPr>
        <dsp:cNvPr id="0" name=""/>
        <dsp:cNvSpPr/>
      </dsp:nvSpPr>
      <dsp:spPr>
        <a:xfrm>
          <a:off x="2971"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进入平台</a:t>
          </a:r>
          <a:endParaRPr lang="zh-CN" altLang="en-US" sz="1800" kern="1200" dirty="0">
            <a:solidFill>
              <a:schemeClr val="tx1"/>
            </a:solidFill>
          </a:endParaRPr>
        </a:p>
      </dsp:txBody>
      <dsp:txXfrm>
        <a:off x="35934" y="1450700"/>
        <a:ext cx="1059524" cy="1223975"/>
      </dsp:txXfrm>
    </dsp:sp>
    <dsp:sp modelId="{7FE504D1-7928-4684-8613-1B530F5B496D}">
      <dsp:nvSpPr>
        <dsp:cNvPr id="0" name=""/>
        <dsp:cNvSpPr/>
      </dsp:nvSpPr>
      <dsp:spPr>
        <a:xfrm>
          <a:off x="1240967" y="1923132"/>
          <a:ext cx="238595" cy="279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240967" y="1978954"/>
        <a:ext cx="167017" cy="167467"/>
      </dsp:txXfrm>
    </dsp:sp>
    <dsp:sp modelId="{79392530-28AB-46F9-97B8-E9CD85AE6CE2}">
      <dsp:nvSpPr>
        <dsp:cNvPr id="0" name=""/>
        <dsp:cNvSpPr/>
      </dsp:nvSpPr>
      <dsp:spPr>
        <a:xfrm>
          <a:off x="1578602"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点击上方诊断改进 </a:t>
          </a:r>
          <a:endParaRPr lang="zh-CN" altLang="en-US" sz="1800" kern="1200" dirty="0">
            <a:solidFill>
              <a:schemeClr val="tx1"/>
            </a:solidFill>
          </a:endParaRPr>
        </a:p>
      </dsp:txBody>
      <dsp:txXfrm>
        <a:off x="1611565" y="1450700"/>
        <a:ext cx="1059524" cy="1223975"/>
      </dsp:txXfrm>
    </dsp:sp>
    <dsp:sp modelId="{D312422C-4D44-42BE-B1FE-14F6BCFB2F5F}">
      <dsp:nvSpPr>
        <dsp:cNvPr id="0" name=""/>
        <dsp:cNvSpPr/>
      </dsp:nvSpPr>
      <dsp:spPr>
        <a:xfrm>
          <a:off x="2816598" y="1923132"/>
          <a:ext cx="238595" cy="279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en-US" altLang="zh-CN" sz="500" kern="1200" dirty="0" smtClean="0"/>
        </a:p>
        <a:p>
          <a:pPr lvl="0" algn="ctr" defTabSz="222250">
            <a:lnSpc>
              <a:spcPct val="90000"/>
            </a:lnSpc>
            <a:spcBef>
              <a:spcPct val="0"/>
            </a:spcBef>
            <a:spcAft>
              <a:spcPct val="35000"/>
            </a:spcAft>
          </a:pPr>
          <a:endParaRPr lang="zh-CN" altLang="en-US" sz="500" kern="1200" dirty="0"/>
        </a:p>
      </dsp:txBody>
      <dsp:txXfrm>
        <a:off x="2816598" y="1978954"/>
        <a:ext cx="167017" cy="167467"/>
      </dsp:txXfrm>
    </dsp:sp>
    <dsp:sp modelId="{3B4A488F-03B2-43E4-9ECA-7413613CB6C6}">
      <dsp:nvSpPr>
        <dsp:cNvPr id="0" name=""/>
        <dsp:cNvSpPr/>
      </dsp:nvSpPr>
      <dsp:spPr>
        <a:xfrm>
          <a:off x="3154233"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点击左边我的诊改</a:t>
          </a:r>
          <a:endParaRPr lang="zh-CN" altLang="en-US" sz="1800" kern="1200" dirty="0">
            <a:solidFill>
              <a:schemeClr val="tx1"/>
            </a:solidFill>
          </a:endParaRPr>
        </a:p>
      </dsp:txBody>
      <dsp:txXfrm>
        <a:off x="3187196" y="1450700"/>
        <a:ext cx="1059524" cy="1223975"/>
      </dsp:txXfrm>
    </dsp:sp>
    <dsp:sp modelId="{1BC1903E-9F24-45A1-B577-92100D7C07E4}">
      <dsp:nvSpPr>
        <dsp:cNvPr id="0" name=""/>
        <dsp:cNvSpPr/>
      </dsp:nvSpPr>
      <dsp:spPr>
        <a:xfrm>
          <a:off x="4392228" y="1923132"/>
          <a:ext cx="238595" cy="279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92228" y="1978954"/>
        <a:ext cx="167017" cy="167467"/>
      </dsp:txXfrm>
    </dsp:sp>
    <dsp:sp modelId="{843A8A75-F489-42C6-BC47-58CA46E40FF0}">
      <dsp:nvSpPr>
        <dsp:cNvPr id="0" name=""/>
        <dsp:cNvSpPr/>
      </dsp:nvSpPr>
      <dsp:spPr>
        <a:xfrm>
          <a:off x="4729863"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点击我监管的</a:t>
          </a:r>
          <a:endParaRPr lang="zh-CN" altLang="en-US" sz="1800" kern="1200" dirty="0">
            <a:solidFill>
              <a:schemeClr val="tx1"/>
            </a:solidFill>
          </a:endParaRPr>
        </a:p>
      </dsp:txBody>
      <dsp:txXfrm>
        <a:off x="4762826" y="1450700"/>
        <a:ext cx="1059524" cy="1223975"/>
      </dsp:txXfrm>
    </dsp:sp>
    <dsp:sp modelId="{E14A2C9F-5764-44A1-B170-8D4AF587A5BE}">
      <dsp:nvSpPr>
        <dsp:cNvPr id="0" name=""/>
        <dsp:cNvSpPr/>
      </dsp:nvSpPr>
      <dsp:spPr>
        <a:xfrm>
          <a:off x="5967859" y="1923132"/>
          <a:ext cx="238595" cy="279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967859" y="1978954"/>
        <a:ext cx="167017" cy="167467"/>
      </dsp:txXfrm>
    </dsp:sp>
    <dsp:sp modelId="{7BF1DE2B-2CD0-44CD-869E-C55D44EC05A5}">
      <dsp:nvSpPr>
        <dsp:cNvPr id="0" name=""/>
        <dsp:cNvSpPr/>
      </dsp:nvSpPr>
      <dsp:spPr>
        <a:xfrm>
          <a:off x="6305494"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点击具体任务</a:t>
          </a:r>
          <a:endParaRPr lang="zh-CN" altLang="en-US" sz="1800" kern="1200" dirty="0">
            <a:solidFill>
              <a:schemeClr val="tx1"/>
            </a:solidFill>
          </a:endParaRPr>
        </a:p>
      </dsp:txBody>
      <dsp:txXfrm>
        <a:off x="6338457" y="1450700"/>
        <a:ext cx="1059524" cy="1223975"/>
      </dsp:txXfrm>
    </dsp:sp>
    <dsp:sp modelId="{0037FBFE-C848-4C06-8850-0980C4B8B709}">
      <dsp:nvSpPr>
        <dsp:cNvPr id="0" name=""/>
        <dsp:cNvSpPr/>
      </dsp:nvSpPr>
      <dsp:spPr>
        <a:xfrm>
          <a:off x="7543489" y="1923132"/>
          <a:ext cx="238595" cy="279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543489" y="1978954"/>
        <a:ext cx="167017" cy="167467"/>
      </dsp:txXfrm>
    </dsp:sp>
    <dsp:sp modelId="{DE7EA2D2-F054-4AA0-ADEB-5AF75D9FD935}">
      <dsp:nvSpPr>
        <dsp:cNvPr id="0" name=""/>
        <dsp:cNvSpPr/>
      </dsp:nvSpPr>
      <dsp:spPr>
        <a:xfrm>
          <a:off x="7881125"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查看任务清单和所处阶段</a:t>
          </a:r>
          <a:endParaRPr lang="zh-CN" altLang="en-US" sz="1800" kern="1200" dirty="0">
            <a:solidFill>
              <a:schemeClr val="tx1"/>
            </a:solidFill>
          </a:endParaRPr>
        </a:p>
      </dsp:txBody>
      <dsp:txXfrm>
        <a:off x="7914088" y="1450700"/>
        <a:ext cx="1059524" cy="1223975"/>
      </dsp:txXfrm>
    </dsp:sp>
    <dsp:sp modelId="{A26BC479-B9D7-4A16-87E0-28BF9B982493}">
      <dsp:nvSpPr>
        <dsp:cNvPr id="0" name=""/>
        <dsp:cNvSpPr/>
      </dsp:nvSpPr>
      <dsp:spPr>
        <a:xfrm>
          <a:off x="9119120" y="1923132"/>
          <a:ext cx="238595" cy="279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9119120" y="1978954"/>
        <a:ext cx="167017" cy="167467"/>
      </dsp:txXfrm>
    </dsp:sp>
    <dsp:sp modelId="{F2D03662-0477-49BB-9DBC-1DD3E8A5AC12}">
      <dsp:nvSpPr>
        <dsp:cNvPr id="0" name=""/>
        <dsp:cNvSpPr/>
      </dsp:nvSpPr>
      <dsp:spPr>
        <a:xfrm>
          <a:off x="9456755" y="1417737"/>
          <a:ext cx="1125450" cy="12899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进入具体任务查看任务填报情况</a:t>
          </a:r>
          <a:endParaRPr lang="zh-CN" altLang="en-US" sz="1800" kern="1200" dirty="0">
            <a:solidFill>
              <a:schemeClr val="tx1"/>
            </a:solidFill>
          </a:endParaRPr>
        </a:p>
      </dsp:txBody>
      <dsp:txXfrm>
        <a:off x="9489718" y="1450700"/>
        <a:ext cx="1059524" cy="12239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buFontTx/>
              <a:buNone/>
              <a:defRPr sz="1200" b="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30638" y="0"/>
            <a:ext cx="2928937" cy="496888"/>
          </a:xfrm>
          <a:prstGeom prst="rect">
            <a:avLst/>
          </a:prstGeom>
        </p:spPr>
        <p:txBody>
          <a:bodyPr vert="horz" lIns="91440" tIns="45720" rIns="91440" bIns="45720" rtlCol="0"/>
          <a:lstStyle>
            <a:lvl1pPr algn="r" eaLnBrk="1" hangingPunct="1">
              <a:buFontTx/>
              <a:buNone/>
              <a:defRPr sz="1200" b="0">
                <a:latin typeface="Arial" panose="020B0604020202020204" pitchFamily="34" charset="0"/>
                <a:ea typeface="宋体" panose="02010600030101010101" pitchFamily="2" charset="-122"/>
              </a:defRPr>
            </a:lvl1pPr>
          </a:lstStyle>
          <a:p>
            <a:pPr>
              <a:defRPr/>
            </a:pPr>
            <a:endParaRPr lang="zh-CN" altLang="en-US"/>
          </a:p>
        </p:txBody>
      </p:sp>
      <p:sp>
        <p:nvSpPr>
          <p:cNvPr id="4" name="页脚占位符 3"/>
          <p:cNvSpPr>
            <a:spLocks noGrp="1"/>
          </p:cNvSpPr>
          <p:nvPr>
            <p:ph type="ftr" sz="quarter" idx="2"/>
          </p:nvPr>
        </p:nvSpPr>
        <p:spPr>
          <a:xfrm>
            <a:off x="0" y="9442450"/>
            <a:ext cx="2930525" cy="498475"/>
          </a:xfrm>
          <a:prstGeom prst="rect">
            <a:avLst/>
          </a:prstGeom>
        </p:spPr>
        <p:txBody>
          <a:bodyPr vert="horz" lIns="91440" tIns="45720" rIns="91440" bIns="45720" rtlCol="0" anchor="b"/>
          <a:lstStyle>
            <a:lvl1pPr algn="l" eaLnBrk="1" hangingPunct="1">
              <a:buFontTx/>
              <a:buNone/>
              <a:defRPr sz="1200" b="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30638" y="9442450"/>
            <a:ext cx="2928937" cy="498475"/>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b="0" noProof="1">
                <a:latin typeface="Arial" panose="020B0604020202020204" pitchFamily="34" charset="0"/>
              </a:defRPr>
            </a:lvl1pPr>
          </a:lstStyle>
          <a:p>
            <a:pPr>
              <a:defRPr/>
            </a:pPr>
            <a:fld id="{F307709F-5945-4FE6-A3BD-6D2C5E3D5BAE}" type="slidenum">
              <a:rPr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30525" cy="496888"/>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200" b="0">
                <a:latin typeface="Arial" panose="020B0604020202020204" pitchFamily="34" charset="0"/>
                <a:ea typeface="宋体" panose="02010600030101010101" pitchFamily="2" charset="-122"/>
              </a:defRPr>
            </a:lvl1pPr>
          </a:lstStyle>
          <a:p>
            <a:pPr>
              <a:defRPr/>
            </a:pPr>
            <a:endParaRPr lang="en-US" altLang="zh-CN"/>
          </a:p>
        </p:txBody>
      </p:sp>
      <p:sp>
        <p:nvSpPr>
          <p:cNvPr id="34819" name="Rectangle 3"/>
          <p:cNvSpPr>
            <a:spLocks noGrp="1" noChangeArrowheads="1"/>
          </p:cNvSpPr>
          <p:nvPr>
            <p:ph type="dt" idx="1"/>
          </p:nvPr>
        </p:nvSpPr>
        <p:spPr bwMode="auto">
          <a:xfrm>
            <a:off x="3830638" y="0"/>
            <a:ext cx="2928937" cy="496888"/>
          </a:xfrm>
          <a:prstGeom prst="rect">
            <a:avLst/>
          </a:prstGeom>
          <a:noFill/>
          <a:ln w="9525">
            <a:noFill/>
            <a:miter lim="800000"/>
          </a:ln>
          <a:effectLst/>
        </p:spPr>
        <p:txBody>
          <a:bodyPr vert="horz" wrap="square" lIns="91440" tIns="45720" rIns="91440" bIns="45720" numCol="1" anchor="t" anchorCtr="0" compatLnSpc="1"/>
          <a:lstStyle>
            <a:lvl1pPr algn="r" eaLnBrk="1" hangingPunct="1">
              <a:buFontTx/>
              <a:buNone/>
              <a:defRPr sz="1200" b="0">
                <a:latin typeface="Arial" panose="020B0604020202020204" pitchFamily="34" charset="0"/>
                <a:ea typeface="宋体" panose="02010600030101010101" pitchFamily="2" charset="-122"/>
              </a:defRPr>
            </a:lvl1pPr>
          </a:lstStyle>
          <a:p>
            <a:pPr>
              <a:defRPr/>
            </a:pPr>
            <a:endParaRPr lang="en-US" altLang="zh-CN"/>
          </a:p>
        </p:txBody>
      </p:sp>
      <p:sp>
        <p:nvSpPr>
          <p:cNvPr id="80900" name="Rectangle 4"/>
          <p:cNvSpPr>
            <a:spLocks noGrp="1" noRot="1" noChangeAspect="1" noChangeArrowheads="1" noTextEdit="1"/>
          </p:cNvSpPr>
          <p:nvPr>
            <p:ph type="sldImg" idx="4294967295"/>
          </p:nvPr>
        </p:nvSpPr>
        <p:spPr bwMode="auto">
          <a:xfrm>
            <a:off x="66675" y="744538"/>
            <a:ext cx="6630988" cy="37306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9"/>
          </p:nvPr>
        </p:nvSpPr>
        <p:spPr bwMode="auto">
          <a:xfrm>
            <a:off x="676275" y="4722813"/>
            <a:ext cx="5408613" cy="4471987"/>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2" name="Rectangle 6"/>
          <p:cNvSpPr>
            <a:spLocks noGrp="1" noChangeArrowheads="1"/>
          </p:cNvSpPr>
          <p:nvPr>
            <p:ph type="ftr" sz="quarter" idx="4"/>
          </p:nvPr>
        </p:nvSpPr>
        <p:spPr bwMode="auto">
          <a:xfrm>
            <a:off x="0" y="9442450"/>
            <a:ext cx="2930525" cy="498475"/>
          </a:xfrm>
          <a:prstGeom prst="rect">
            <a:avLst/>
          </a:prstGeom>
          <a:noFill/>
          <a:ln w="9525">
            <a:noFill/>
            <a:miter lim="800000"/>
          </a:ln>
          <a:effectLst/>
        </p:spPr>
        <p:txBody>
          <a:bodyPr vert="horz" wrap="square" lIns="91440" tIns="45720" rIns="91440" bIns="45720" numCol="1" anchor="b" anchorCtr="0" compatLnSpc="1"/>
          <a:lstStyle>
            <a:lvl1pPr eaLnBrk="1" hangingPunct="1">
              <a:buFontTx/>
              <a:buNone/>
              <a:defRPr sz="1200" b="0">
                <a:latin typeface="Arial" panose="020B0604020202020204" pitchFamily="34" charset="0"/>
                <a:ea typeface="宋体" panose="02010600030101010101" pitchFamily="2" charset="-122"/>
              </a:defRPr>
            </a:lvl1pPr>
          </a:lstStyle>
          <a:p>
            <a:pPr>
              <a:defRPr/>
            </a:pPr>
            <a:endParaRPr lang="en-US" altLang="zh-CN"/>
          </a:p>
        </p:txBody>
      </p:sp>
      <p:sp>
        <p:nvSpPr>
          <p:cNvPr id="34823" name="Rectangle 7"/>
          <p:cNvSpPr>
            <a:spLocks noGrp="1" noChangeArrowheads="1"/>
          </p:cNvSpPr>
          <p:nvPr>
            <p:ph type="sldNum" sz="quarter" idx="5"/>
          </p:nvPr>
        </p:nvSpPr>
        <p:spPr bwMode="auto">
          <a:xfrm>
            <a:off x="3830638" y="9442450"/>
            <a:ext cx="2928937" cy="498475"/>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b="0" noProof="1">
                <a:latin typeface="Arial" panose="020B0604020202020204" pitchFamily="34" charset="0"/>
              </a:defRPr>
            </a:lvl1pPr>
          </a:lstStyle>
          <a:p>
            <a:pPr>
              <a:defRPr/>
            </a:pPr>
            <a:fld id="{E5BECFD5-3409-49FE-B6DE-0F21BF93B012}" type="slidenum">
              <a:rPr altLang="zh-CN"/>
              <a:t>‹#›</a:t>
            </a:fld>
            <a:endParaRPr lang="zh-CN"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Calibri" panose="020F0502020204030204" pitchFamily="34" charset="0"/>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Calibri" panose="020F0502020204030204" pitchFamily="34" charset="0"/>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Calibri" panose="020F0502020204030204" pitchFamily="34" charset="0"/>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Calibri" panose="020F0502020204030204" pitchFamily="34" charset="0"/>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1</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2</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3</a:t>
            </a:fld>
            <a:endParaRPr lang="zh-CN"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4</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5</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6</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E5BECFD5-3409-49FE-B6DE-0F21BF93B012}" type="slidenum">
              <a:rPr lang="en-US" altLang="zh-CN" smtClean="0">
                <a:solidFill>
                  <a:srgbClr val="000000"/>
                </a:solidFill>
              </a:rPr>
              <a:t>9</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userDrawn="1">
  <p:cSld name="标题和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356350"/>
            <a:ext cx="3860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7581ADFA-2007-438D-96E0-29D304C33EEA}"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userDrawn="1">
  <p:cSld name="5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7FA2D42E-231C-42B2-901C-CCBE3EA09F4E}"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userDrawn="1">
  <p:cSld name="6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AEA51A3F-D687-43E0-A97A-255EE9AD9A21}"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7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EE04DD92-0BF6-4D37-9C06-28463CB5816E}"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userDrawn="1">
  <p:cSld name="8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8F0198C5-7645-4FE8-853C-085D13284B4E}"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userDrawn="1">
  <p:cSld name="9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5F4C815C-4ADE-4428-B0BE-7B3C33114786}"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userDrawn="1">
  <p:cSld name="10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54B1BDF3-1AF0-4261-8D7B-A99DFF0CD333}"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Only">
  <p:cSld name="内容">
    <p:spTree>
      <p:nvGrpSpPr>
        <p:cNvPr id="1" name=""/>
        <p:cNvGrpSpPr/>
        <p:nvPr/>
      </p:nvGrpSpPr>
      <p:grpSpPr>
        <a:xfrm>
          <a:off x="0" y="0"/>
          <a:ext cx="0" cy="0"/>
          <a:chOff x="0" y="0"/>
          <a:chExt cx="0" cy="0"/>
        </a:xfrm>
      </p:grpSpPr>
      <p:sp>
        <p:nvSpPr>
          <p:cNvPr id="3" name="椭圆 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椭圆 23"/>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5"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6"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1"/>
          <p:cNvSpPr>
            <a:spLocks noGrp="1"/>
          </p:cNvSpPr>
          <p:nvPr>
            <p:ph/>
          </p:nvPr>
        </p:nvSpPr>
        <p:spPr>
          <a:xfrm>
            <a:off x="609601" y="188913"/>
            <a:ext cx="11082867" cy="4525962"/>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8"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30"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D9869D78-89CC-451E-A272-D9A40C63B0FF}"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ppt_x</p:attrName>
                                        </p:attrNameLst>
                                      </p:cBhvr>
                                      <p:tavLst>
                                        <p:tav tm="0">
                                          <p:val>
                                            <p:fltVal val="0.5"/>
                                          </p:val>
                                        </p:tav>
                                        <p:tav tm="100000">
                                          <p:val>
                                            <p:strVal val="#ppt_x"/>
                                          </p:val>
                                        </p:tav>
                                      </p:tavLst>
                                    </p:anim>
                                    <p:anim calcmode="lin" valueType="num">
                                      <p:cBhvr>
                                        <p:cTn id="29" dur="500" fill="hold"/>
                                        <p:tgtEl>
                                          <p:spTgt spid="6"/>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ppt_x</p:attrName>
                                        </p:attrNameLst>
                                      </p:cBhvr>
                                      <p:tavLst>
                                        <p:tav tm="0">
                                          <p:val>
                                            <p:fltVal val="0.5"/>
                                          </p:val>
                                        </p:tav>
                                        <p:tav tm="100000">
                                          <p:val>
                                            <p:strVal val="#ppt_x"/>
                                          </p:val>
                                        </p:tav>
                                      </p:tavLst>
                                    </p:anim>
                                    <p:anim calcmode="lin" valueType="num">
                                      <p:cBhvr>
                                        <p:cTn id="43" dur="500" fill="hold"/>
                                        <p:tgtEl>
                                          <p:spTgt spid="8"/>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ppt_x</p:attrName>
                                        </p:attrNameLst>
                                      </p:cBhvr>
                                      <p:tavLst>
                                        <p:tav tm="0">
                                          <p:val>
                                            <p:fltVal val="0.5"/>
                                          </p:val>
                                        </p:tav>
                                        <p:tav tm="100000">
                                          <p:val>
                                            <p:strVal val="#ppt_x"/>
                                          </p:val>
                                        </p:tav>
                                      </p:tavLst>
                                    </p:anim>
                                    <p:anim calcmode="lin" valueType="num">
                                      <p:cBhvr>
                                        <p:cTn id="50" dur="500" fill="hold"/>
                                        <p:tgtEl>
                                          <p:spTgt spid="9"/>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ppt_x</p:attrName>
                                        </p:attrNameLst>
                                      </p:cBhvr>
                                      <p:tavLst>
                                        <p:tav tm="0">
                                          <p:val>
                                            <p:fltVal val="0.5"/>
                                          </p:val>
                                        </p:tav>
                                        <p:tav tm="100000">
                                          <p:val>
                                            <p:strVal val="#ppt_x"/>
                                          </p:val>
                                        </p:tav>
                                      </p:tavLst>
                                    </p:anim>
                                    <p:anim calcmode="lin" valueType="num">
                                      <p:cBhvr>
                                        <p:cTn id="64" dur="500" fill="hold"/>
                                        <p:tgtEl>
                                          <p:spTgt spid="11"/>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ppt_x</p:attrName>
                                        </p:attrNameLst>
                                      </p:cBhvr>
                                      <p:tavLst>
                                        <p:tav tm="0">
                                          <p:val>
                                            <p:fltVal val="0.5"/>
                                          </p:val>
                                        </p:tav>
                                        <p:tav tm="100000">
                                          <p:val>
                                            <p:strVal val="#ppt_x"/>
                                          </p:val>
                                        </p:tav>
                                      </p:tavLst>
                                    </p:anim>
                                    <p:anim calcmode="lin" valueType="num">
                                      <p:cBhvr>
                                        <p:cTn id="71" dur="500" fill="hold"/>
                                        <p:tgtEl>
                                          <p:spTgt spid="12"/>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ppt_x</p:attrName>
                                        </p:attrNameLst>
                                      </p:cBhvr>
                                      <p:tavLst>
                                        <p:tav tm="0">
                                          <p:val>
                                            <p:fltVal val="0.5"/>
                                          </p:val>
                                        </p:tav>
                                        <p:tav tm="100000">
                                          <p:val>
                                            <p:strVal val="#ppt_x"/>
                                          </p:val>
                                        </p:tav>
                                      </p:tavLst>
                                    </p:anim>
                                    <p:anim calcmode="lin" valueType="num">
                                      <p:cBhvr>
                                        <p:cTn id="78" dur="500" fill="hold"/>
                                        <p:tgtEl>
                                          <p:spTgt spid="13"/>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 calcmode="lin" valueType="num">
                                      <p:cBhvr>
                                        <p:cTn id="84" dur="500" fill="hold"/>
                                        <p:tgtEl>
                                          <p:spTgt spid="14"/>
                                        </p:tgtEl>
                                        <p:attrNameLst>
                                          <p:attrName>ppt_x</p:attrName>
                                        </p:attrNameLst>
                                      </p:cBhvr>
                                      <p:tavLst>
                                        <p:tav tm="0">
                                          <p:val>
                                            <p:fltVal val="0.5"/>
                                          </p:val>
                                        </p:tav>
                                        <p:tav tm="100000">
                                          <p:val>
                                            <p:strVal val="#ppt_x"/>
                                          </p:val>
                                        </p:tav>
                                      </p:tavLst>
                                    </p:anim>
                                    <p:anim calcmode="lin" valueType="num">
                                      <p:cBhvr>
                                        <p:cTn id="85" dur="500" fill="hold"/>
                                        <p:tgtEl>
                                          <p:spTgt spid="14"/>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strVal val="2/3*#ppt_w"/>
                                          </p:val>
                                        </p:tav>
                                        <p:tav tm="100000">
                                          <p:val>
                                            <p:strVal val="#ppt_w"/>
                                          </p:val>
                                        </p:tav>
                                      </p:tavLst>
                                    </p:anim>
                                    <p:anim calcmode="lin" valueType="num">
                                      <p:cBhvr>
                                        <p:cTn id="90" dur="500" fill="hold"/>
                                        <p:tgtEl>
                                          <p:spTgt spid="15"/>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 calcmode="lin" valueType="num">
                                      <p:cBhvr>
                                        <p:cTn id="96" dur="500" fill="hold"/>
                                        <p:tgtEl>
                                          <p:spTgt spid="16"/>
                                        </p:tgtEl>
                                        <p:attrNameLst>
                                          <p:attrName>ppt_x</p:attrName>
                                        </p:attrNameLst>
                                      </p:cBhvr>
                                      <p:tavLst>
                                        <p:tav tm="0">
                                          <p:val>
                                            <p:fltVal val="0.5"/>
                                          </p:val>
                                        </p:tav>
                                        <p:tav tm="100000">
                                          <p:val>
                                            <p:strVal val="#ppt_x"/>
                                          </p:val>
                                        </p:tav>
                                      </p:tavLst>
                                    </p:anim>
                                    <p:anim calcmode="lin" valueType="num">
                                      <p:cBhvr>
                                        <p:cTn id="97" dur="500" fill="hold"/>
                                        <p:tgtEl>
                                          <p:spTgt spid="16"/>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ppt_w</p:attrName>
                                        </p:attrNameLst>
                                      </p:cBhvr>
                                      <p:tavLst>
                                        <p:tav tm="0">
                                          <p:val>
                                            <p:fltVal val="0"/>
                                          </p:val>
                                        </p:tav>
                                        <p:tav tm="100000">
                                          <p:val>
                                            <p:strVal val="#ppt_w"/>
                                          </p:val>
                                        </p:tav>
                                      </p:tavLst>
                                    </p:anim>
                                    <p:anim calcmode="lin" valueType="num">
                                      <p:cBhvr>
                                        <p:cTn id="102" dur="500" fill="hold"/>
                                        <p:tgtEl>
                                          <p:spTgt spid="17"/>
                                        </p:tgtEl>
                                        <p:attrNameLst>
                                          <p:attrName>ppt_h</p:attrName>
                                        </p:attrNameLst>
                                      </p:cBhvr>
                                      <p:tavLst>
                                        <p:tav tm="0">
                                          <p:val>
                                            <p:fltVal val="0"/>
                                          </p:val>
                                        </p:tav>
                                        <p:tav tm="100000">
                                          <p:val>
                                            <p:strVal val="#ppt_h"/>
                                          </p:val>
                                        </p:tav>
                                      </p:tavLst>
                                    </p:anim>
                                    <p:anim calcmode="lin" valueType="num">
                                      <p:cBhvr>
                                        <p:cTn id="103" dur="500" fill="hold"/>
                                        <p:tgtEl>
                                          <p:spTgt spid="17"/>
                                        </p:tgtEl>
                                        <p:attrNameLst>
                                          <p:attrName>ppt_x</p:attrName>
                                        </p:attrNameLst>
                                      </p:cBhvr>
                                      <p:tavLst>
                                        <p:tav tm="0">
                                          <p:val>
                                            <p:fltVal val="0.5"/>
                                          </p:val>
                                        </p:tav>
                                        <p:tav tm="100000">
                                          <p:val>
                                            <p:strVal val="#ppt_x"/>
                                          </p:val>
                                        </p:tav>
                                      </p:tavLst>
                                    </p:anim>
                                    <p:anim calcmode="lin" valueType="num">
                                      <p:cBhvr>
                                        <p:cTn id="104" dur="500" fill="hold"/>
                                        <p:tgtEl>
                                          <p:spTgt spid="17"/>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ppt_x</p:attrName>
                                        </p:attrNameLst>
                                      </p:cBhvr>
                                      <p:tavLst>
                                        <p:tav tm="0">
                                          <p:val>
                                            <p:fltVal val="0.5"/>
                                          </p:val>
                                        </p:tav>
                                        <p:tav tm="100000">
                                          <p:val>
                                            <p:strVal val="#ppt_x"/>
                                          </p:val>
                                        </p:tav>
                                      </p:tavLst>
                                    </p:anim>
                                    <p:anim calcmode="lin" valueType="num">
                                      <p:cBhvr>
                                        <p:cTn id="111" dur="500" fill="hold"/>
                                        <p:tgtEl>
                                          <p:spTgt spid="18"/>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ppt_w</p:attrName>
                                        </p:attrNameLst>
                                      </p:cBhvr>
                                      <p:tavLst>
                                        <p:tav tm="0">
                                          <p:val>
                                            <p:fltVal val="0"/>
                                          </p:val>
                                        </p:tav>
                                        <p:tav tm="100000">
                                          <p:val>
                                            <p:strVal val="#ppt_w"/>
                                          </p:val>
                                        </p:tav>
                                      </p:tavLst>
                                    </p:anim>
                                    <p:anim calcmode="lin" valueType="num">
                                      <p:cBhvr>
                                        <p:cTn id="116" dur="500" fill="hold"/>
                                        <p:tgtEl>
                                          <p:spTgt spid="19"/>
                                        </p:tgtEl>
                                        <p:attrNameLst>
                                          <p:attrName>ppt_h</p:attrName>
                                        </p:attrNameLst>
                                      </p:cBhvr>
                                      <p:tavLst>
                                        <p:tav tm="0">
                                          <p:val>
                                            <p:fltVal val="0"/>
                                          </p:val>
                                        </p:tav>
                                        <p:tav tm="100000">
                                          <p:val>
                                            <p:strVal val="#ppt_h"/>
                                          </p:val>
                                        </p:tav>
                                      </p:tavLst>
                                    </p:anim>
                                    <p:anim calcmode="lin" valueType="num">
                                      <p:cBhvr>
                                        <p:cTn id="117" dur="500" fill="hold"/>
                                        <p:tgtEl>
                                          <p:spTgt spid="19"/>
                                        </p:tgtEl>
                                        <p:attrNameLst>
                                          <p:attrName>ppt_x</p:attrName>
                                        </p:attrNameLst>
                                      </p:cBhvr>
                                      <p:tavLst>
                                        <p:tav tm="0">
                                          <p:val>
                                            <p:fltVal val="0.5"/>
                                          </p:val>
                                        </p:tav>
                                        <p:tav tm="100000">
                                          <p:val>
                                            <p:strVal val="#ppt_x"/>
                                          </p:val>
                                        </p:tav>
                                      </p:tavLst>
                                    </p:anim>
                                    <p:anim calcmode="lin" valueType="num">
                                      <p:cBhvr>
                                        <p:cTn id="118" dur="500" fill="hold"/>
                                        <p:tgtEl>
                                          <p:spTgt spid="19"/>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20"/>
                                        </p:tgtEl>
                                        <p:attrNameLst>
                                          <p:attrName>style.visibility</p:attrName>
                                        </p:attrNameLst>
                                      </p:cBhvr>
                                      <p:to>
                                        <p:strVal val="visible"/>
                                      </p:to>
                                    </p:set>
                                    <p:anim calcmode="lin" valueType="num">
                                      <p:cBhvr>
                                        <p:cTn id="122" dur="500" fill="hold"/>
                                        <p:tgtEl>
                                          <p:spTgt spid="20"/>
                                        </p:tgtEl>
                                        <p:attrNameLst>
                                          <p:attrName>ppt_w</p:attrName>
                                        </p:attrNameLst>
                                      </p:cBhvr>
                                      <p:tavLst>
                                        <p:tav tm="0">
                                          <p:val>
                                            <p:fltVal val="0"/>
                                          </p:val>
                                        </p:tav>
                                        <p:tav tm="100000">
                                          <p:val>
                                            <p:strVal val="#ppt_w"/>
                                          </p:val>
                                        </p:tav>
                                      </p:tavLst>
                                    </p:anim>
                                    <p:anim calcmode="lin" valueType="num">
                                      <p:cBhvr>
                                        <p:cTn id="123" dur="500" fill="hold"/>
                                        <p:tgtEl>
                                          <p:spTgt spid="20"/>
                                        </p:tgtEl>
                                        <p:attrNameLst>
                                          <p:attrName>ppt_h</p:attrName>
                                        </p:attrNameLst>
                                      </p:cBhvr>
                                      <p:tavLst>
                                        <p:tav tm="0">
                                          <p:val>
                                            <p:fltVal val="0"/>
                                          </p:val>
                                        </p:tav>
                                        <p:tav tm="100000">
                                          <p:val>
                                            <p:strVal val="#ppt_h"/>
                                          </p:val>
                                        </p:tav>
                                      </p:tavLst>
                                    </p:anim>
                                    <p:anim calcmode="lin" valueType="num">
                                      <p:cBhvr>
                                        <p:cTn id="124" dur="500" fill="hold"/>
                                        <p:tgtEl>
                                          <p:spTgt spid="20"/>
                                        </p:tgtEl>
                                        <p:attrNameLst>
                                          <p:attrName>ppt_x</p:attrName>
                                        </p:attrNameLst>
                                      </p:cBhvr>
                                      <p:tavLst>
                                        <p:tav tm="0">
                                          <p:val>
                                            <p:fltVal val="0.5"/>
                                          </p:val>
                                        </p:tav>
                                        <p:tav tm="100000">
                                          <p:val>
                                            <p:strVal val="#ppt_x"/>
                                          </p:val>
                                        </p:tav>
                                      </p:tavLst>
                                    </p:anim>
                                    <p:anim calcmode="lin" valueType="num">
                                      <p:cBhvr>
                                        <p:cTn id="125" dur="500" fill="hold"/>
                                        <p:tgtEl>
                                          <p:spTgt spid="20"/>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1"/>
                                        </p:tgtEl>
                                        <p:attrNameLst>
                                          <p:attrName>style.visibility</p:attrName>
                                        </p:attrNameLst>
                                      </p:cBhvr>
                                      <p:to>
                                        <p:strVal val="visible"/>
                                      </p:to>
                                    </p:set>
                                    <p:anim calcmode="lin" valueType="num">
                                      <p:cBhvr>
                                        <p:cTn id="129" dur="500" fill="hold"/>
                                        <p:tgtEl>
                                          <p:spTgt spid="21"/>
                                        </p:tgtEl>
                                        <p:attrNameLst>
                                          <p:attrName>ppt_w</p:attrName>
                                        </p:attrNameLst>
                                      </p:cBhvr>
                                      <p:tavLst>
                                        <p:tav tm="0">
                                          <p:val>
                                            <p:fltVal val="0"/>
                                          </p:val>
                                        </p:tav>
                                        <p:tav tm="100000">
                                          <p:val>
                                            <p:strVal val="#ppt_w"/>
                                          </p:val>
                                        </p:tav>
                                      </p:tavLst>
                                    </p:anim>
                                    <p:anim calcmode="lin" valueType="num">
                                      <p:cBhvr>
                                        <p:cTn id="130" dur="500" fill="hold"/>
                                        <p:tgtEl>
                                          <p:spTgt spid="21"/>
                                        </p:tgtEl>
                                        <p:attrNameLst>
                                          <p:attrName>ppt_h</p:attrName>
                                        </p:attrNameLst>
                                      </p:cBhvr>
                                      <p:tavLst>
                                        <p:tav tm="0">
                                          <p:val>
                                            <p:fltVal val="0"/>
                                          </p:val>
                                        </p:tav>
                                        <p:tav tm="100000">
                                          <p:val>
                                            <p:strVal val="#ppt_h"/>
                                          </p:val>
                                        </p:tav>
                                      </p:tavLst>
                                    </p:anim>
                                    <p:anim calcmode="lin" valueType="num">
                                      <p:cBhvr>
                                        <p:cTn id="131" dur="500" fill="hold"/>
                                        <p:tgtEl>
                                          <p:spTgt spid="21"/>
                                        </p:tgtEl>
                                        <p:attrNameLst>
                                          <p:attrName>ppt_x</p:attrName>
                                        </p:attrNameLst>
                                      </p:cBhvr>
                                      <p:tavLst>
                                        <p:tav tm="0">
                                          <p:val>
                                            <p:fltVal val="0.5"/>
                                          </p:val>
                                        </p:tav>
                                        <p:tav tm="100000">
                                          <p:val>
                                            <p:strVal val="#ppt_x"/>
                                          </p:val>
                                        </p:tav>
                                      </p:tavLst>
                                    </p:anim>
                                    <p:anim calcmode="lin" valueType="num">
                                      <p:cBhvr>
                                        <p:cTn id="132" dur="500" fill="hold"/>
                                        <p:tgtEl>
                                          <p:spTgt spid="21"/>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ppt_w</p:attrName>
                                        </p:attrNameLst>
                                      </p:cBhvr>
                                      <p:tavLst>
                                        <p:tav tm="0">
                                          <p:val>
                                            <p:fltVal val="0"/>
                                          </p:val>
                                        </p:tav>
                                        <p:tav tm="100000">
                                          <p:val>
                                            <p:strVal val="#ppt_w"/>
                                          </p:val>
                                        </p:tav>
                                      </p:tavLst>
                                    </p:anim>
                                    <p:anim calcmode="lin" valueType="num">
                                      <p:cBhvr>
                                        <p:cTn id="137" dur="500" fill="hold"/>
                                        <p:tgtEl>
                                          <p:spTgt spid="22"/>
                                        </p:tgtEl>
                                        <p:attrNameLst>
                                          <p:attrName>ppt_h</p:attrName>
                                        </p:attrNameLst>
                                      </p:cBhvr>
                                      <p:tavLst>
                                        <p:tav tm="0">
                                          <p:val>
                                            <p:fltVal val="0"/>
                                          </p:val>
                                        </p:tav>
                                        <p:tav tm="100000">
                                          <p:val>
                                            <p:strVal val="#ppt_h"/>
                                          </p:val>
                                        </p:tav>
                                      </p:tavLst>
                                    </p:anim>
                                    <p:anim calcmode="lin" valueType="num">
                                      <p:cBhvr>
                                        <p:cTn id="138" dur="500" fill="hold"/>
                                        <p:tgtEl>
                                          <p:spTgt spid="22"/>
                                        </p:tgtEl>
                                        <p:attrNameLst>
                                          <p:attrName>ppt_x</p:attrName>
                                        </p:attrNameLst>
                                      </p:cBhvr>
                                      <p:tavLst>
                                        <p:tav tm="0">
                                          <p:val>
                                            <p:fltVal val="0.5"/>
                                          </p:val>
                                        </p:tav>
                                        <p:tav tm="100000">
                                          <p:val>
                                            <p:strVal val="#ppt_x"/>
                                          </p:val>
                                        </p:tav>
                                      </p:tavLst>
                                    </p:anim>
                                    <p:anim calcmode="lin" valueType="num">
                                      <p:cBhvr>
                                        <p:cTn id="139" dur="500" fill="hold"/>
                                        <p:tgtEl>
                                          <p:spTgt spid="22"/>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3"/>
                                        </p:tgtEl>
                                        <p:attrNameLst>
                                          <p:attrName>style.visibility</p:attrName>
                                        </p:attrNameLst>
                                      </p:cBhvr>
                                      <p:to>
                                        <p:strVal val="visible"/>
                                      </p:to>
                                    </p:set>
                                    <p:anim calcmode="lin" valueType="num">
                                      <p:cBhvr>
                                        <p:cTn id="143" dur="500" fill="hold"/>
                                        <p:tgtEl>
                                          <p:spTgt spid="23"/>
                                        </p:tgtEl>
                                        <p:attrNameLst>
                                          <p:attrName>ppt_w</p:attrName>
                                        </p:attrNameLst>
                                      </p:cBhvr>
                                      <p:tavLst>
                                        <p:tav tm="0">
                                          <p:val>
                                            <p:fltVal val="0"/>
                                          </p:val>
                                        </p:tav>
                                        <p:tav tm="100000">
                                          <p:val>
                                            <p:strVal val="#ppt_w"/>
                                          </p:val>
                                        </p:tav>
                                      </p:tavLst>
                                    </p:anim>
                                    <p:anim calcmode="lin" valueType="num">
                                      <p:cBhvr>
                                        <p:cTn id="144" dur="500" fill="hold"/>
                                        <p:tgtEl>
                                          <p:spTgt spid="23"/>
                                        </p:tgtEl>
                                        <p:attrNameLst>
                                          <p:attrName>ppt_h</p:attrName>
                                        </p:attrNameLst>
                                      </p:cBhvr>
                                      <p:tavLst>
                                        <p:tav tm="0">
                                          <p:val>
                                            <p:fltVal val="0"/>
                                          </p:val>
                                        </p:tav>
                                        <p:tav tm="100000">
                                          <p:val>
                                            <p:strVal val="#ppt_h"/>
                                          </p:val>
                                        </p:tav>
                                      </p:tavLst>
                                    </p:anim>
                                    <p:anim calcmode="lin" valueType="num">
                                      <p:cBhvr>
                                        <p:cTn id="145" dur="500" fill="hold"/>
                                        <p:tgtEl>
                                          <p:spTgt spid="23"/>
                                        </p:tgtEl>
                                        <p:attrNameLst>
                                          <p:attrName>ppt_x</p:attrName>
                                        </p:attrNameLst>
                                      </p:cBhvr>
                                      <p:tavLst>
                                        <p:tav tm="0">
                                          <p:val>
                                            <p:fltVal val="0.5"/>
                                          </p:val>
                                        </p:tav>
                                        <p:tav tm="100000">
                                          <p:val>
                                            <p:strVal val="#ppt_x"/>
                                          </p:val>
                                        </p:tav>
                                      </p:tavLst>
                                    </p:anim>
                                    <p:anim calcmode="lin" valueType="num">
                                      <p:cBhvr>
                                        <p:cTn id="146" dur="500" fill="hold"/>
                                        <p:tgtEl>
                                          <p:spTgt spid="23"/>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500" fill="hold"/>
                                        <p:tgtEl>
                                          <p:spTgt spid="24"/>
                                        </p:tgtEl>
                                        <p:attrNameLst>
                                          <p:attrName>ppt_w</p:attrName>
                                        </p:attrNameLst>
                                      </p:cBhvr>
                                      <p:tavLst>
                                        <p:tav tm="0">
                                          <p:val>
                                            <p:fltVal val="0"/>
                                          </p:val>
                                        </p:tav>
                                        <p:tav tm="100000">
                                          <p:val>
                                            <p:strVal val="#ppt_w"/>
                                          </p:val>
                                        </p:tav>
                                      </p:tavLst>
                                    </p:anim>
                                    <p:anim calcmode="lin" valueType="num">
                                      <p:cBhvr>
                                        <p:cTn id="151" dur="500" fill="hold"/>
                                        <p:tgtEl>
                                          <p:spTgt spid="24"/>
                                        </p:tgtEl>
                                        <p:attrNameLst>
                                          <p:attrName>ppt_h</p:attrName>
                                        </p:attrNameLst>
                                      </p:cBhvr>
                                      <p:tavLst>
                                        <p:tav tm="0">
                                          <p:val>
                                            <p:fltVal val="0"/>
                                          </p:val>
                                        </p:tav>
                                        <p:tav tm="100000">
                                          <p:val>
                                            <p:strVal val="#ppt_h"/>
                                          </p:val>
                                        </p:tav>
                                      </p:tavLst>
                                    </p:anim>
                                    <p:anim calcmode="lin" valueType="num">
                                      <p:cBhvr>
                                        <p:cTn id="152" dur="500" fill="hold"/>
                                        <p:tgtEl>
                                          <p:spTgt spid="24"/>
                                        </p:tgtEl>
                                        <p:attrNameLst>
                                          <p:attrName>ppt_x</p:attrName>
                                        </p:attrNameLst>
                                      </p:cBhvr>
                                      <p:tavLst>
                                        <p:tav tm="0">
                                          <p:val>
                                            <p:fltVal val="0.5"/>
                                          </p:val>
                                        </p:tav>
                                        <p:tav tm="100000">
                                          <p:val>
                                            <p:strVal val="#ppt_x"/>
                                          </p:val>
                                        </p:tav>
                                      </p:tavLst>
                                    </p:anim>
                                    <p:anim calcmode="lin" valueType="num">
                                      <p:cBhvr>
                                        <p:cTn id="153"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3"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5306CCAD-F78C-4E50-A603-210906B9EA6C}"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4" name="矩形 3"/>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pic>
        <p:nvPicPr>
          <p:cNvPr id="5" name="Picture 3"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yet7\桌面\4.16\校名-白.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8" name="页脚占位符 2"/>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9"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C501CF78-912B-4989-B8C6-80F1B9DED854}" type="slidenum">
              <a:rPr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3"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B6BC7867-D639-4226-ADE7-D7370E2F0888}"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4" name="矩形 3"/>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pic>
        <p:nvPicPr>
          <p:cNvPr id="5" name="Picture 3"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yet7\桌面\4.16\校名-白.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8" name="页脚占位符 2"/>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9"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9E03FC4F-BFAE-4E3C-ACD0-AFBAEF4EEB9A}" type="slidenum">
              <a:rPr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blank">
  <p:cSld name="空白">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日期占位符 1"/>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28" name="页脚占位符 2"/>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29"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7D390E4C-F096-422C-BC32-BE5C217112E6}" type="slidenum">
              <a:rPr altLang="en-US"/>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5"/>
            <a:ext cx="109728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3"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F83A37E5-E064-42DD-A632-013F3EADA6CC}"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4" name="矩形 3"/>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pic>
        <p:nvPicPr>
          <p:cNvPr id="5" name="Picture 3"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yet7\桌面\4.16\校名-白.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8" name="页脚占位符 2"/>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zh-CN" altLang="en-US"/>
          </a:p>
        </p:txBody>
      </p:sp>
      <p:sp>
        <p:nvSpPr>
          <p:cNvPr id="9"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1AE04719-4A2C-40B8-851E-A3D69D3098E6}" type="slidenum">
              <a:rPr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3"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66649F5E-B75D-4BC4-9B9D-60E8270D2955}"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4" name="矩形 3"/>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pic>
        <p:nvPicPr>
          <p:cNvPr id="5" name="Picture 4" descr="C:\Documents and Settings\yet7\桌面\4.16\校名-白.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1"/>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7" name="页脚占位符 2"/>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8"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solidFill>
                  <a:srgbClr val="000000"/>
                </a:solidFill>
                <a:latin typeface="Arial" panose="020B0604020202020204" pitchFamily="34" charset="0"/>
              </a:defRPr>
            </a:lvl1pPr>
          </a:lstStyle>
          <a:p>
            <a:pPr>
              <a:defRPr/>
            </a:pPr>
            <a:fld id="{3EA277E8-9174-4080-9092-6AD6B6F9133A}" type="slidenum">
              <a:rPr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3"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AE5100C8-7BE2-4639-801B-27A961F0FAF0}"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4" name="矩形 3"/>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5" name="Freeform 5"/>
          <p:cNvSpPr/>
          <p:nvPr/>
        </p:nvSpPr>
        <p:spPr bwMode="auto">
          <a:xfrm>
            <a:off x="9264650" y="223838"/>
            <a:ext cx="2862263"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sp>
        <p:nvSpPr>
          <p:cNvPr id="6" name="Freeform 5"/>
          <p:cNvSpPr/>
          <p:nvPr/>
        </p:nvSpPr>
        <p:spPr bwMode="auto">
          <a:xfrm>
            <a:off x="6577013" y="223838"/>
            <a:ext cx="2859087"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pic>
        <p:nvPicPr>
          <p:cNvPr id="7" name="Picture 3"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p:cNvSpPr/>
          <p:nvPr/>
        </p:nvSpPr>
        <p:spPr bwMode="auto">
          <a:xfrm>
            <a:off x="1776413" y="223838"/>
            <a:ext cx="2511425"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pic>
        <p:nvPicPr>
          <p:cNvPr id="9" name="Picture 4" descr="C:\Documents and Settings\yet7\桌面\4.16\校名-白.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5"/>
          <p:cNvSpPr/>
          <p:nvPr/>
        </p:nvSpPr>
        <p:spPr bwMode="auto">
          <a:xfrm>
            <a:off x="4176713" y="223838"/>
            <a:ext cx="2522537" cy="469900"/>
          </a:xfrm>
          <a:custGeom>
            <a:avLst/>
            <a:gdLst>
              <a:gd name="T0" fmla="*/ 2147483646 w 16017"/>
              <a:gd name="T1" fmla="*/ 2147483646 h 3250"/>
              <a:gd name="T2" fmla="*/ 2147483646 w 16017"/>
              <a:gd name="T3" fmla="*/ 2147483646 h 3250"/>
              <a:gd name="T4" fmla="*/ 2147483646 w 16017"/>
              <a:gd name="T5" fmla="*/ 2147483646 h 3250"/>
              <a:gd name="T6" fmla="*/ 2147483646 w 16017"/>
              <a:gd name="T7" fmla="*/ 2147483646 h 3250"/>
              <a:gd name="T8" fmla="*/ 2147483646 w 16017"/>
              <a:gd name="T9" fmla="*/ 2147483646 h 3250"/>
              <a:gd name="T10" fmla="*/ 2147483646 w 16017"/>
              <a:gd name="T11" fmla="*/ 2147483646 h 3250"/>
              <a:gd name="T12" fmla="*/ 2147483646 w 16017"/>
              <a:gd name="T13" fmla="*/ 2147483646 h 3250"/>
              <a:gd name="T14" fmla="*/ 2147483646 w 16017"/>
              <a:gd name="T15" fmla="*/ 2147483646 h 3250"/>
              <a:gd name="T16" fmla="*/ 2147483646 w 16017"/>
              <a:gd name="T17" fmla="*/ 2147483646 h 3250"/>
              <a:gd name="T18" fmla="*/ 2147483646 w 16017"/>
              <a:gd name="T19" fmla="*/ 2147483646 h 3250"/>
              <a:gd name="T20" fmla="*/ 2147483646 w 16017"/>
              <a:gd name="T21" fmla="*/ 2147483646 h 3250"/>
              <a:gd name="T22" fmla="*/ 2147483646 w 16017"/>
              <a:gd name="T23" fmla="*/ 2147483646 h 3250"/>
              <a:gd name="T24" fmla="*/ 2147483646 w 16017"/>
              <a:gd name="T25" fmla="*/ 2147483646 h 3250"/>
              <a:gd name="T26" fmla="*/ 2147483646 w 16017"/>
              <a:gd name="T27" fmla="*/ 2147483646 h 3250"/>
              <a:gd name="T28" fmla="*/ 2147483646 w 16017"/>
              <a:gd name="T29" fmla="*/ 2147483646 h 3250"/>
              <a:gd name="T30" fmla="*/ 2147483646 w 16017"/>
              <a:gd name="T31" fmla="*/ 2147483646 h 3250"/>
              <a:gd name="T32" fmla="*/ 2147483646 w 16017"/>
              <a:gd name="T33" fmla="*/ 2147483646 h 3250"/>
              <a:gd name="T34" fmla="*/ 2147483646 w 16017"/>
              <a:gd name="T35" fmla="*/ 2147483646 h 3250"/>
              <a:gd name="T36" fmla="*/ 2147483646 w 16017"/>
              <a:gd name="T37" fmla="*/ 2147483646 h 3250"/>
              <a:gd name="T38" fmla="*/ 2147483646 w 16017"/>
              <a:gd name="T39" fmla="*/ 2147483646 h 3250"/>
              <a:gd name="T40" fmla="*/ 2147483646 w 16017"/>
              <a:gd name="T41" fmla="*/ 2147483646 h 3250"/>
              <a:gd name="T42" fmla="*/ 2147483646 w 16017"/>
              <a:gd name="T43" fmla="*/ 2147483646 h 3250"/>
              <a:gd name="T44" fmla="*/ 2147483646 w 16017"/>
              <a:gd name="T45" fmla="*/ 2147483646 h 3250"/>
              <a:gd name="T46" fmla="*/ 2147483646 w 16017"/>
              <a:gd name="T47" fmla="*/ 2147483646 h 3250"/>
              <a:gd name="T48" fmla="*/ 2147483646 w 16017"/>
              <a:gd name="T49" fmla="*/ 2147483646 h 3250"/>
              <a:gd name="T50" fmla="*/ 2147483646 w 16017"/>
              <a:gd name="T51" fmla="*/ 2147483646 h 3250"/>
              <a:gd name="T52" fmla="*/ 2147483646 w 16017"/>
              <a:gd name="T53" fmla="*/ 2147483646 h 3250"/>
              <a:gd name="T54" fmla="*/ 2147483646 w 16017"/>
              <a:gd name="T55" fmla="*/ 2147483646 h 3250"/>
              <a:gd name="T56" fmla="*/ 2147483646 w 16017"/>
              <a:gd name="T57" fmla="*/ 2147483646 h 3250"/>
              <a:gd name="T58" fmla="*/ 2147483646 w 16017"/>
              <a:gd name="T59" fmla="*/ 2147483646 h 3250"/>
              <a:gd name="T60" fmla="*/ 2147483646 w 16017"/>
              <a:gd name="T61" fmla="*/ 0 h 3250"/>
              <a:gd name="T62" fmla="*/ 2147483646 w 16017"/>
              <a:gd name="T63" fmla="*/ 2147483646 h 3250"/>
              <a:gd name="T64" fmla="*/ 2147483646 w 16017"/>
              <a:gd name="T65" fmla="*/ 2147483646 h 3250"/>
              <a:gd name="T66" fmla="*/ 2147483646 w 16017"/>
              <a:gd name="T67" fmla="*/ 2147483646 h 3250"/>
              <a:gd name="T68" fmla="*/ 2147483646 w 16017"/>
              <a:gd name="T69" fmla="*/ 2147483646 h 3250"/>
              <a:gd name="T70" fmla="*/ 2147483646 w 16017"/>
              <a:gd name="T71" fmla="*/ 2147483646 h 3250"/>
              <a:gd name="T72" fmla="*/ 2147483646 w 16017"/>
              <a:gd name="T73" fmla="*/ 2147483646 h 3250"/>
              <a:gd name="T74" fmla="*/ 2147483646 w 16017"/>
              <a:gd name="T75" fmla="*/ 2147483646 h 3250"/>
              <a:gd name="T76" fmla="*/ 2147483646 w 16017"/>
              <a:gd name="T77" fmla="*/ 2147483646 h 3250"/>
              <a:gd name="T78" fmla="*/ 2147483646 w 16017"/>
              <a:gd name="T79" fmla="*/ 2147483646 h 3250"/>
              <a:gd name="T80" fmla="*/ 2147483646 w 16017"/>
              <a:gd name="T81" fmla="*/ 2147483646 h 3250"/>
              <a:gd name="T82" fmla="*/ 2147483646 w 16017"/>
              <a:gd name="T83" fmla="*/ 2147483646 h 3250"/>
              <a:gd name="T84" fmla="*/ 2147483646 w 16017"/>
              <a:gd name="T85" fmla="*/ 2147483646 h 3250"/>
              <a:gd name="T86" fmla="*/ 2147483646 w 16017"/>
              <a:gd name="T87" fmla="*/ 2147483646 h 3250"/>
              <a:gd name="T88" fmla="*/ 2147483646 w 16017"/>
              <a:gd name="T89" fmla="*/ 2147483646 h 3250"/>
              <a:gd name="T90" fmla="*/ 2147483646 w 16017"/>
              <a:gd name="T91" fmla="*/ 2147483646 h 3250"/>
              <a:gd name="T92" fmla="*/ 2147483646 w 16017"/>
              <a:gd name="T93" fmla="*/ 2147483646 h 3250"/>
              <a:gd name="T94" fmla="*/ 2147483646 w 16017"/>
              <a:gd name="T95" fmla="*/ 2147483646 h 3250"/>
              <a:gd name="T96" fmla="*/ 2147483646 w 16017"/>
              <a:gd name="T97" fmla="*/ 2147483646 h 3250"/>
              <a:gd name="T98" fmla="*/ 2147483646 w 16017"/>
              <a:gd name="T99" fmla="*/ 2147483646 h 3250"/>
              <a:gd name="T100" fmla="*/ 2147483646 w 16017"/>
              <a:gd name="T101" fmla="*/ 2147483646 h 3250"/>
              <a:gd name="T102" fmla="*/ 2147483646 w 16017"/>
              <a:gd name="T103" fmla="*/ 2147483646 h 3250"/>
              <a:gd name="T104" fmla="*/ 2147483646 w 16017"/>
              <a:gd name="T105" fmla="*/ 2147483646 h 3250"/>
              <a:gd name="T106" fmla="*/ 2147483646 w 16017"/>
              <a:gd name="T107" fmla="*/ 2147483646 h 3250"/>
              <a:gd name="T108" fmla="*/ 2147483646 w 16017"/>
              <a:gd name="T109" fmla="*/ 2147483646 h 3250"/>
              <a:gd name="T110" fmla="*/ 2147483646 w 16017"/>
              <a:gd name="T111" fmla="*/ 2147483646 h 3250"/>
              <a:gd name="T112" fmla="*/ 2147483646 w 16017"/>
              <a:gd name="T113" fmla="*/ 2147483646 h 3250"/>
              <a:gd name="T114" fmla="*/ 2147483646 w 16017"/>
              <a:gd name="T115" fmla="*/ 2147483646 h 3250"/>
              <a:gd name="T116" fmla="*/ 2147483646 w 16017"/>
              <a:gd name="T117" fmla="*/ 2147483646 h 32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rotWithShape="0">
            <a:gsLst>
              <a:gs pos="0">
                <a:srgbClr val="0075CC"/>
              </a:gs>
              <a:gs pos="100000">
                <a:srgbClr val="558ED5"/>
              </a:gs>
            </a:gsLst>
            <a:lin ang="5400000"/>
          </a:gradFill>
          <a:ln>
            <a:noFill/>
          </a:ln>
          <a:extLst>
            <a:ext uri="{91240B29-F687-4F45-9708-019B960494DF}">
              <a14:hiddenLine xmlns:a14="http://schemas.microsoft.com/office/drawing/2010/main" w="5">
                <a:solidFill>
                  <a:srgbClr val="000000"/>
                </a:solidFill>
                <a:prstDash val="solid"/>
                <a:round/>
              </a14:hiddenLine>
            </a:ext>
          </a:extLst>
        </p:spPr>
        <p:txBody>
          <a:bodyPr/>
          <a:lstStyle/>
          <a:p>
            <a:endParaRPr lang="zh-CN" altLang="en-US"/>
          </a:p>
        </p:txBody>
      </p:sp>
      <p:cxnSp>
        <p:nvCxnSpPr>
          <p:cNvPr id="11" name="直接连接符 10"/>
          <p:cNvCxnSpPr/>
          <p:nvPr/>
        </p:nvCxnSpPr>
        <p:spPr>
          <a:xfrm>
            <a:off x="4406900" y="668338"/>
            <a:ext cx="20145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3"/>
          <p:cNvSpPr txBox="1">
            <a:spLocks noChangeArrowheads="1"/>
          </p:cNvSpPr>
          <p:nvPr/>
        </p:nvSpPr>
        <p:spPr bwMode="auto">
          <a:xfrm>
            <a:off x="4570413" y="287338"/>
            <a:ext cx="1620837" cy="336550"/>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实施与成效</a:t>
            </a:r>
          </a:p>
        </p:txBody>
      </p:sp>
      <p:sp>
        <p:nvSpPr>
          <p:cNvPr id="13" name="TextBox 14"/>
          <p:cNvSpPr txBox="1">
            <a:spLocks noChangeArrowheads="1"/>
          </p:cNvSpPr>
          <p:nvPr/>
        </p:nvSpPr>
        <p:spPr bwMode="auto">
          <a:xfrm>
            <a:off x="7085013" y="287338"/>
            <a:ext cx="1824037"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成果与推广</a:t>
            </a:r>
          </a:p>
        </p:txBody>
      </p:sp>
      <p:sp>
        <p:nvSpPr>
          <p:cNvPr id="14" name="TextBox 15"/>
          <p:cNvSpPr txBox="1">
            <a:spLocks noChangeArrowheads="1"/>
          </p:cNvSpPr>
          <p:nvPr/>
        </p:nvSpPr>
        <p:spPr bwMode="auto">
          <a:xfrm>
            <a:off x="9701213" y="287338"/>
            <a:ext cx="1849437" cy="336550"/>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问题与思考</a:t>
            </a:r>
          </a:p>
        </p:txBody>
      </p:sp>
      <p:sp>
        <p:nvSpPr>
          <p:cNvPr id="15" name="TextBox 18"/>
          <p:cNvSpPr txBox="1">
            <a:spLocks noChangeArrowheads="1"/>
          </p:cNvSpPr>
          <p:nvPr/>
        </p:nvSpPr>
        <p:spPr bwMode="auto">
          <a:xfrm>
            <a:off x="2255838" y="287338"/>
            <a:ext cx="1546225"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基本情况</a:t>
            </a:r>
          </a:p>
        </p:txBody>
      </p:sp>
      <p:sp>
        <p:nvSpPr>
          <p:cNvPr id="16" name="日期占位符 1"/>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17" name="页脚占位符 2"/>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18" name="灯片编号占位符 3"/>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solidFill>
                  <a:srgbClr val="000000"/>
                </a:solidFill>
                <a:latin typeface="Arial" panose="020B0604020202020204" pitchFamily="34" charset="0"/>
              </a:defRPr>
            </a:lvl1pPr>
          </a:lstStyle>
          <a:p>
            <a:pPr>
              <a:defRPr/>
            </a:pPr>
            <a:fld id="{FEC3AED2-F5AC-44A3-A026-A2BD5849CCEF}" type="slidenum">
              <a:rPr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3" name="Rectangle 9"/>
          <p:cNvSpPr/>
          <p:nvPr/>
        </p:nvSpPr>
        <p:spPr>
          <a:xfrm>
            <a:off x="11333050" y="322189"/>
            <a:ext cx="489014" cy="28727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62" tIns="60930" rIns="121862" bIns="60930" rtlCol="0" anchor="ctr"/>
          <a:lstStyle/>
          <a:p>
            <a:pPr algn="ctr" eaLnBrk="1" hangingPunct="1">
              <a:defRPr/>
            </a:pPr>
            <a:endParaRPr lang="en-US" sz="1800" b="0" dirty="0">
              <a:solidFill>
                <a:prstClr val="white"/>
              </a:solidFill>
            </a:endParaRPr>
          </a:p>
        </p:txBody>
      </p:sp>
      <p:sp>
        <p:nvSpPr>
          <p:cNvPr id="4" name="Isosceles Triangle 10"/>
          <p:cNvSpPr/>
          <p:nvPr/>
        </p:nvSpPr>
        <p:spPr>
          <a:xfrm rot="10610802">
            <a:off x="11339401" y="422177"/>
            <a:ext cx="489014" cy="26187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62" tIns="60930" rIns="121862" bIns="60930" rtlCol="0" anchor="ctr"/>
          <a:lstStyle/>
          <a:p>
            <a:pPr algn="ctr" eaLnBrk="1" hangingPunct="1">
              <a:defRPr/>
            </a:pPr>
            <a:endParaRPr lang="en-US" sz="1800" b="0">
              <a:solidFill>
                <a:prstClr val="white"/>
              </a:solidFill>
            </a:endParaRPr>
          </a:p>
        </p:txBody>
      </p:sp>
      <p:sp>
        <p:nvSpPr>
          <p:cNvPr id="5" name="Slide Number Placeholder 5"/>
          <p:cNvSpPr txBox="1"/>
          <p:nvPr/>
        </p:nvSpPr>
        <p:spPr>
          <a:xfrm>
            <a:off x="11360042" y="272987"/>
            <a:ext cx="449320" cy="468205"/>
          </a:xfrm>
          <a:prstGeom prst="rect">
            <a:avLst/>
          </a:prstGeom>
        </p:spPr>
        <p:txBody>
          <a:bodyPr vert="horz" lIns="0" tIns="0" rIns="0" bIns="6093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C8160D2-2E52-4F75-8DCF-8B98948556CB}" type="slidenum">
              <a:rPr lang="en-US" sz="1300" b="0" smtClean="0">
                <a:solidFill>
                  <a:prstClr val="white"/>
                </a:solidFill>
              </a:rPr>
              <a:t>‹#›</a:t>
            </a:fld>
            <a:endParaRPr lang="en-US" sz="1300" b="0" dirty="0">
              <a:solidFill>
                <a:prstClr val="white"/>
              </a:solidFill>
            </a:endParaRPr>
          </a:p>
        </p:txBody>
      </p:sp>
      <p:cxnSp>
        <p:nvCxnSpPr>
          <p:cNvPr id="12" name="Straight Connector 3"/>
          <p:cNvCxnSpPr/>
          <p:nvPr/>
        </p:nvCxnSpPr>
        <p:spPr>
          <a:xfrm>
            <a:off x="10975817" y="6461217"/>
            <a:ext cx="508066"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 name="Picture 3" descr="C:\Users\Administrator\Desktop\微立体创业计划\005.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10807" y="261382"/>
            <a:ext cx="609680" cy="609460"/>
          </a:xfrm>
          <a:prstGeom prst="rect">
            <a:avLst/>
          </a:prstGeom>
          <a:noFill/>
          <a:effectLst>
            <a:outerShdw blurRad="127000" dist="63500" dir="3000000" sx="104000" sy="104000" algn="tl" rotWithShape="0">
              <a:prstClr val="black">
                <a:alpha val="34000"/>
              </a:prstClr>
            </a:outerShdw>
          </a:effectLst>
        </p:spPr>
      </p:pic>
      <p:pic>
        <p:nvPicPr>
          <p:cNvPr id="14" name="Picture 4" descr="C:\Users\Administrator\Desktop\微立体创业计划\004.png"/>
          <p:cNvPicPr>
            <a:picLocks noChangeAspect="1" noChangeArrowheads="1"/>
          </p:cNvPicPr>
          <p:nvPr/>
        </p:nvPicPr>
        <p:blipFill>
          <a:blip r:embed="rId3" cstate="print"/>
          <a:srcRect/>
          <a:stretch>
            <a:fillRect/>
          </a:stretch>
        </p:blipFill>
        <p:spPr bwMode="auto">
          <a:xfrm>
            <a:off x="463611" y="271400"/>
            <a:ext cx="609679" cy="609459"/>
          </a:xfrm>
          <a:prstGeom prst="rect">
            <a:avLst/>
          </a:prstGeom>
          <a:noFill/>
          <a:effectLst>
            <a:outerShdw blurRad="127000" dist="63500" dir="3000000" sx="104000" sy="104000" algn="tl" rotWithShape="0">
              <a:prstClr val="black">
                <a:alpha val="34000"/>
              </a:prstClr>
            </a:outerShdw>
          </a:effectLst>
        </p:spPr>
      </p:pic>
      <p:sp>
        <p:nvSpPr>
          <p:cNvPr id="18" name="标题 1"/>
          <p:cNvSpPr>
            <a:spLocks noGrp="1"/>
          </p:cNvSpPr>
          <p:nvPr>
            <p:ph type="title"/>
          </p:nvPr>
        </p:nvSpPr>
        <p:spPr>
          <a:xfrm>
            <a:off x="1035611" y="329595"/>
            <a:ext cx="4340215" cy="507717"/>
          </a:xfrm>
          <a:prstGeom prst="rect">
            <a:avLst/>
          </a:prstGeom>
          <a:noFill/>
          <a:ln>
            <a:noFill/>
          </a:ln>
        </p:spPr>
        <p:txBody>
          <a:bodyPr wrap="none" lIns="91440" tIns="45722" rIns="91440" bIns="45722">
            <a:spAutoFit/>
          </a:bodyPr>
          <a:lstStyle>
            <a:lvl1pPr>
              <a:defRPr lang="zh-CN" altLang="en-US" sz="2700" b="0">
                <a:solidFill>
                  <a:schemeClr val="tx1">
                    <a:lumMod val="85000"/>
                    <a:lumOff val="15000"/>
                  </a:schemeClr>
                </a:solidFill>
                <a:latin typeface="微软雅黑" panose="020B0503020204020204" pitchFamily="34" charset="-122"/>
                <a:cs typeface="+mn-cs"/>
              </a:defRPr>
            </a:lvl1pPr>
          </a:lstStyle>
          <a:p>
            <a:pPr lvl="0"/>
            <a:r>
              <a:rPr lang="zh-CN" altLang="en-US" dirty="0"/>
              <a:t>单击此处编辑母版标题样式</a:t>
            </a: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00" fill="hold"/>
                                        <p:tgtEl>
                                          <p:spTgt spid="13"/>
                                        </p:tgtEl>
                                        <p:attrNameLst>
                                          <p:attrName>ppt_x</p:attrName>
                                        </p:attrNameLst>
                                      </p:cBhvr>
                                      <p:tavLst>
                                        <p:tav tm="0">
                                          <p:val>
                                            <p:strVal val="0-#ppt_w/2"/>
                                          </p:val>
                                        </p:tav>
                                        <p:tav tm="100000">
                                          <p:val>
                                            <p:strVal val="#ppt_x"/>
                                          </p:val>
                                        </p:tav>
                                      </p:tavLst>
                                    </p:anim>
                                    <p:anim calcmode="lin" valueType="num">
                                      <p:cBhvr additive="base">
                                        <p:cTn id="8" dur="12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00" fill="hold"/>
                                        <p:tgtEl>
                                          <p:spTgt spid="14"/>
                                        </p:tgtEl>
                                        <p:attrNameLst>
                                          <p:attrName>ppt_x</p:attrName>
                                        </p:attrNameLst>
                                      </p:cBhvr>
                                      <p:tavLst>
                                        <p:tav tm="0">
                                          <p:val>
                                            <p:strVal val="#ppt_x"/>
                                          </p:val>
                                        </p:tav>
                                        <p:tav tm="100000">
                                          <p:val>
                                            <p:strVal val="#ppt_x"/>
                                          </p:val>
                                        </p:tav>
                                      </p:tavLst>
                                    </p:anim>
                                    <p:anim calcmode="lin" valueType="num">
                                      <p:cBhvr additive="base">
                                        <p:cTn id="12" dur="12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userDrawn="1">
  <p:cSld name="1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14F124E7-8A6D-43DF-896B-0E0FA308C44A}"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solidFill>
                  <a:prstClr val="black"/>
                </a:solidFill>
                <a:latin typeface="Calibri" panose="020F0502020204030204" pitchFamily="34" charset="0"/>
                <a:ea typeface="宋体" panose="02010600030101010101" pitchFamily="2" charset="-122"/>
              </a:defRPr>
            </a:lvl1pPr>
          </a:lstStyle>
          <a:p>
            <a:pPr>
              <a:defRPr/>
            </a:pPr>
            <a:endParaRPr lang="zh-CN" altLang="en-US"/>
          </a:p>
        </p:txBody>
      </p:sp>
      <p:sp>
        <p:nvSpPr>
          <p:cNvPr id="3" name="页脚占位符 4"/>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solidFill>
                  <a:prstClr val="black"/>
                </a:solidFill>
                <a:latin typeface="Calibri" panose="020F0502020204030204" pitchFamily="34" charset="0"/>
                <a:ea typeface="宋体" panose="02010600030101010101" pitchFamily="2" charset="-122"/>
              </a:defRPr>
            </a:lvl1pPr>
          </a:lstStyle>
          <a:p>
            <a:pPr>
              <a:defRPr/>
            </a:pPr>
            <a:endParaRPr lang="zh-CN" altLang="en-US"/>
          </a:p>
        </p:txBody>
      </p:sp>
      <p:sp>
        <p:nvSpPr>
          <p:cNvPr id="4" name="灯片编号占位符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solidFill>
                  <a:srgbClr val="000000"/>
                </a:solidFill>
                <a:latin typeface="Calibri" panose="020F0502020204030204" pitchFamily="34" charset="0"/>
              </a:defRPr>
            </a:lvl1pPr>
          </a:lstStyle>
          <a:p>
            <a:pPr>
              <a:defRPr/>
            </a:pPr>
            <a:fld id="{B1EFB76D-89C0-4FD8-AB1E-468E9FFE9D77}" type="slidenum">
              <a:rPr altLang="en-US"/>
              <a:t>‹#›</a:t>
            </a:fld>
            <a:endParaRPr lang="zh-CN" altLang="en-US"/>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AD87B8-9A4B-45E2-BBE5-FB86ADE287A3}"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AAA611-6692-4583-86AB-5AB9B972BD4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userDrawn="1">
  <p:cSld name="2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E2D92631-CE28-4B96-9738-615715091871}"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C70D22-80E1-4116-93BF-4A81A40F320F}" type="datetimeFigureOut">
              <a:rPr lang="zh-CN" altLang="en-US" smtClean="0">
                <a:solidFill>
                  <a:prstClr val="black">
                    <a:tint val="75000"/>
                  </a:prstClr>
                </a:solidFill>
              </a:rPr>
              <a:t>2022/3/14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7389EF1-5EB8-4EB1-B5D6-D1404D7F44E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0"/>
            <a:ext cx="2844800" cy="365125"/>
          </a:xfrm>
          <a:prstGeom prst="rect">
            <a:avLst/>
          </a:prstGeom>
        </p:spPr>
        <p:txBody>
          <a:bodyPr/>
          <a:lstStyle>
            <a:lvl1pPr eaLnBrk="1" hangingPunct="1">
              <a:buFontTx/>
              <a:buNone/>
              <a:defRPr sz="1800" b="0">
                <a:solidFill>
                  <a:prstClr val="black"/>
                </a:solidFill>
                <a:latin typeface="Calibri" panose="020F0502020204030204" pitchFamily="34" charset="0"/>
                <a:ea typeface="宋体" panose="02010600030101010101" pitchFamily="2" charset="-122"/>
              </a:defRPr>
            </a:lvl1pPr>
          </a:lstStyle>
          <a:p>
            <a:pPr fontAlgn="base">
              <a:spcBef>
                <a:spcPct val="0"/>
              </a:spcBef>
              <a:spcAft>
                <a:spcPct val="0"/>
              </a:spcAft>
              <a:defRPr/>
            </a:pPr>
            <a:endParaRPr lang="zh-CN" altLang="en-US"/>
          </a:p>
        </p:txBody>
      </p:sp>
      <p:sp>
        <p:nvSpPr>
          <p:cNvPr id="3" name="页脚占位符 4"/>
          <p:cNvSpPr>
            <a:spLocks noGrp="1"/>
          </p:cNvSpPr>
          <p:nvPr>
            <p:ph type="ftr" sz="quarter" idx="11"/>
          </p:nvPr>
        </p:nvSpPr>
        <p:spPr>
          <a:xfrm>
            <a:off x="4165600" y="6356350"/>
            <a:ext cx="3860800" cy="365125"/>
          </a:xfrm>
          <a:prstGeom prst="rect">
            <a:avLst/>
          </a:prstGeom>
        </p:spPr>
        <p:txBody>
          <a:bodyPr/>
          <a:lstStyle>
            <a:lvl1pPr eaLnBrk="1" hangingPunct="1">
              <a:buFontTx/>
              <a:buNone/>
              <a:defRPr sz="1800" b="0">
                <a:solidFill>
                  <a:prstClr val="black"/>
                </a:solidFill>
                <a:latin typeface="Calibri" panose="020F0502020204030204" pitchFamily="34" charset="0"/>
                <a:ea typeface="宋体" panose="02010600030101010101" pitchFamily="2" charset="-122"/>
              </a:defRPr>
            </a:lvl1pPr>
          </a:lstStyle>
          <a:p>
            <a:pPr fontAlgn="base">
              <a:spcBef>
                <a:spcPct val="0"/>
              </a:spcBef>
              <a:spcAft>
                <a:spcPct val="0"/>
              </a:spcAft>
              <a:defRPr/>
            </a:pPr>
            <a:endParaRPr lang="zh-CN" altLang="en-US"/>
          </a:p>
        </p:txBody>
      </p:sp>
      <p:sp>
        <p:nvSpPr>
          <p:cNvPr id="4" name="灯片编号占位符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solidFill>
                  <a:srgbClr val="000000"/>
                </a:solidFill>
                <a:latin typeface="Calibri" panose="020F0502020204030204" pitchFamily="34" charset="0"/>
              </a:defRPr>
            </a:lvl1pPr>
          </a:lstStyle>
          <a:p>
            <a:pPr fontAlgn="base">
              <a:spcBef>
                <a:spcPct val="0"/>
              </a:spcBef>
              <a:spcAft>
                <a:spcPct val="0"/>
              </a:spcAft>
              <a:defRPr/>
            </a:pPr>
            <a:fld id="{B1EFB76D-89C0-4FD8-AB1E-468E9FFE9D77}" type="slidenum">
              <a:rPr altLang="en-US">
                <a:ea typeface="宋体" panose="02010600030101010101" pitchFamily="2" charset="-122"/>
              </a:rPr>
              <a:t>‹#›</a:t>
            </a:fld>
            <a:endParaRPr lang="zh-CN" altLang="en-US"/>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15607" y="294378"/>
            <a:ext cx="11607155" cy="941520"/>
          </a:xfrm>
        </p:spPr>
        <p:txBody>
          <a:bodyPr wrap="square" lIns="182880" tIns="146304" rIns="182880" bIns="146304">
            <a:spAutoFit/>
          </a:bodyPr>
          <a:lstStyle>
            <a:lvl1pPr marL="0" algn="l" defTabSz="878840" rtl="0" eaLnBrk="1" latinLnBrk="0" hangingPunct="1">
              <a:lnSpc>
                <a:spcPct val="90000"/>
              </a:lnSpc>
              <a:spcBef>
                <a:spcPct val="0"/>
              </a:spcBef>
              <a:buNone/>
              <a:defRPr lang="en-US" sz="4705" b="0" i="0" u="none" kern="1200" cap="none" spc="-98" baseline="0" dirty="0">
                <a:ln w="3175">
                  <a:noFill/>
                </a:ln>
                <a:gradFill>
                  <a:gsLst>
                    <a:gs pos="1250">
                      <a:schemeClr val="tx1"/>
                    </a:gs>
                    <a:gs pos="100000">
                      <a:schemeClr val="tx1"/>
                    </a:gs>
                  </a:gsLst>
                  <a:lin ang="5400000" scaled="0"/>
                </a:gradFill>
                <a:effectLst/>
                <a:latin typeface="Segoe UI Semibold" panose="020B0702040204020203" charset="0"/>
                <a:ea typeface="Segoe UI Semibold" panose="020B0702040204020203" charset="0"/>
                <a:cs typeface="Segoe UI Semibold" panose="020B0702040204020203" charset="0"/>
              </a:defRPr>
            </a:lvl1pPr>
          </a:lstStyle>
          <a:p>
            <a:r>
              <a:rPr lang="en-US"/>
              <a:t>Click to edit Master title style</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eaLnBrk="1" fontAlgn="auto" hangingPunct="1">
              <a:spcBef>
                <a:spcPts val="0"/>
              </a:spcBef>
              <a:spcAft>
                <a:spcPts val="0"/>
              </a:spcAft>
            </a:pPr>
            <a:fld id="{0F9C1CFF-E535-CA4B-9E23-E36B370FFE6E}" type="datetimeFigureOut">
              <a:rPr lang="en-US" sz="1765" b="0" smtClean="0">
                <a:solidFill>
                  <a:srgbClr val="2C292A"/>
                </a:solidFill>
                <a:latin typeface="Segoe UI" panose="020B0502040204020203"/>
              </a:rPr>
              <a:t>3/14/2022</a:t>
            </a:fld>
            <a:endParaRPr lang="en-US" sz="1765" b="0">
              <a:solidFill>
                <a:srgbClr val="2C292A"/>
              </a:solidFill>
              <a:latin typeface="Segoe UI" panose="020B0502040204020203"/>
            </a:endParaRPr>
          </a:p>
        </p:txBody>
      </p:sp>
      <p:sp>
        <p:nvSpPr>
          <p:cNvPr id="3" name="Footer Placeholder 2"/>
          <p:cNvSpPr>
            <a:spLocks noGrp="1"/>
          </p:cNvSpPr>
          <p:nvPr>
            <p:ph type="ftr" sz="quarter" idx="11"/>
          </p:nvPr>
        </p:nvSpPr>
        <p:spPr/>
        <p:txBody>
          <a:bodyPr/>
          <a:lstStyle/>
          <a:p>
            <a:pPr defTabSz="914400" eaLnBrk="1" fontAlgn="auto" hangingPunct="1">
              <a:spcBef>
                <a:spcPts val="0"/>
              </a:spcBef>
              <a:spcAft>
                <a:spcPts val="0"/>
              </a:spcAft>
            </a:pPr>
            <a:endParaRPr lang="en-US" sz="1765" b="0">
              <a:solidFill>
                <a:srgbClr val="2C292A"/>
              </a:solidFill>
              <a:latin typeface="Segoe UI" panose="020B0502040204020203"/>
            </a:endParaRP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pPr>
            <a:fld id="{951971CA-1DF5-304C-85EE-B189BBD6C337}" type="slidenum">
              <a:rPr lang="en-US" sz="1765" b="0" smtClean="0">
                <a:solidFill>
                  <a:srgbClr val="2C292A"/>
                </a:solidFill>
                <a:latin typeface="Segoe UI" panose="020B0502040204020203"/>
              </a:rPr>
              <a:t>‹#›</a:t>
            </a:fld>
            <a:endParaRPr lang="en-US" sz="1765" b="0">
              <a:solidFill>
                <a:srgbClr val="2C292A"/>
              </a:solidFill>
              <a:latin typeface="Segoe UI" panose="020B0502040204020203"/>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userDrawn="1">
  <p:cSld name="4_标题和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5AC70AB6-1755-42EF-9D1F-8E8E5B9B6F11}"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60"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5" spc="0" baseline="0">
                <a:gradFill>
                  <a:gsLst>
                    <a:gs pos="0">
                      <a:schemeClr val="tx1"/>
                    </a:gs>
                    <a:gs pos="100000">
                      <a:schemeClr val="tx1"/>
                    </a:gs>
                  </a:gsLst>
                  <a:lin ang="5400000" scaled="0"/>
                </a:gradFill>
                <a:latin typeface="+mj-lt"/>
              </a:defRPr>
            </a:lvl1pPr>
          </a:lstStyle>
          <a:p>
            <a:pPr lvl="0"/>
            <a:r>
              <a:rPr lang="en-US" dirty="0"/>
              <a:t>Speaker Name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2130490"/>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155" indent="0">
              <a:buNone/>
              <a:defRPr/>
            </a:lvl3pPr>
            <a:lvl4pPr marL="448310" indent="0">
              <a:buNone/>
              <a:defRPr/>
            </a:lvl4pPr>
            <a:lvl5pPr marL="67246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865" y="0"/>
            <a:ext cx="12190271" cy="6858000"/>
          </a:xfrm>
          <a:prstGeom prst="rect">
            <a:avLst/>
          </a:prstGeom>
        </p:spPr>
      </p:pic>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2-col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5761" y="1267968"/>
            <a:ext cx="5549618" cy="2266583"/>
          </a:xfrm>
        </p:spPr>
        <p:txBody>
          <a:bodyPr/>
          <a:lstStyle>
            <a:lvl1pPr>
              <a:buClrTx/>
              <a:defRPr>
                <a:latin typeface="+mj-lt"/>
              </a:defRPr>
            </a:lvl1pPr>
            <a:lvl2pPr>
              <a:defRPr>
                <a:latin typeface="+mj-lt"/>
              </a:defRPr>
            </a:lvl2pPr>
            <a:lvl3pPr marL="1280160">
              <a:defRPr>
                <a:latin typeface="+mj-lt"/>
              </a:defRPr>
            </a:lvl3pPr>
            <a:lvl4pPr marL="1889760" indent="-219710">
              <a:buFont typeface="Arial" panose="020B0604020202020204"/>
              <a:buChar char="•"/>
              <a:defRPr>
                <a:latin typeface="+mj-lt"/>
              </a:defRPr>
            </a:lvl4pPr>
            <a:lvl5pPr marL="2498725" indent="-219710">
              <a:buFont typeface="Arial" panose="020B0604020202020204"/>
              <a:buChar cha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0"/>
          </p:nvPr>
        </p:nvSpPr>
        <p:spPr>
          <a:xfrm>
            <a:off x="6276623" y="1267969"/>
            <a:ext cx="5544963" cy="226658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a:spLocks noGrp="1"/>
          </p:cNvSpPr>
          <p:nvPr>
            <p:ph type="sldNum" sz="quarter" idx="4"/>
          </p:nvPr>
        </p:nvSpPr>
        <p:spPr>
          <a:xfrm>
            <a:off x="38817" y="6433919"/>
            <a:ext cx="463539" cy="366182"/>
          </a:xfrm>
          <a:prstGeom prst="rect">
            <a:avLst/>
          </a:prstGeom>
        </p:spPr>
        <p:txBody>
          <a:bodyPr vert="horz" lIns="91440" tIns="45720" rIns="91440" bIns="45720" rtlCol="0" anchor="ctr"/>
          <a:lstStyle>
            <a:lvl1pPr algn="l">
              <a:defRPr sz="1335" b="0" i="0">
                <a:solidFill>
                  <a:schemeClr val="tx1">
                    <a:tint val="75000"/>
                  </a:schemeClr>
                </a:solidFill>
                <a:latin typeface="Calibri Light" panose="020F0302020204030204"/>
                <a:cs typeface="Calibri Light" panose="020F0302020204030204"/>
              </a:defRPr>
            </a:lvl1pPr>
          </a:lstStyle>
          <a:p>
            <a:pPr defTabSz="914400" eaLnBrk="1" fontAlgn="auto" hangingPunct="1">
              <a:spcBef>
                <a:spcPts val="0"/>
              </a:spcBef>
              <a:spcAft>
                <a:spcPts val="0"/>
              </a:spcAft>
            </a:pPr>
            <a:fld id="{48098E28-A7F8-F34C-9C06-C03C343ACBA3}" type="slidenum">
              <a:rPr lang="en-US" smtClean="0">
                <a:solidFill>
                  <a:srgbClr val="353535">
                    <a:tint val="75000"/>
                  </a:srgbClr>
                </a:solidFill>
              </a:rPr>
              <a:t>‹#›</a:t>
            </a:fld>
            <a:endParaRPr lang="en-US">
              <a:solidFill>
                <a:srgbClr val="353535">
                  <a:tint val="75000"/>
                </a:srgbClr>
              </a:solidFill>
            </a:endParaRPr>
          </a:p>
        </p:txBody>
      </p:sp>
      <p:sp>
        <p:nvSpPr>
          <p:cNvPr id="9" name="Footer Placeholder 4"/>
          <p:cNvSpPr>
            <a:spLocks noGrp="1"/>
          </p:cNvSpPr>
          <p:nvPr>
            <p:ph type="ftr" sz="quarter" idx="11"/>
          </p:nvPr>
        </p:nvSpPr>
        <p:spPr>
          <a:xfrm>
            <a:off x="502356" y="6433919"/>
            <a:ext cx="4114800" cy="366182"/>
          </a:xfrm>
          <a:prstGeom prst="rect">
            <a:avLst/>
          </a:prstGeom>
        </p:spPr>
        <p:txBody>
          <a:bodyPr/>
          <a:lstStyle/>
          <a:p>
            <a:pPr defTabSz="914400" eaLnBrk="1" fontAlgn="auto" hangingPunct="1">
              <a:spcBef>
                <a:spcPts val="0"/>
              </a:spcBef>
              <a:spcAft>
                <a:spcPts val="0"/>
              </a:spcAft>
            </a:pPr>
            <a:r>
              <a:rPr lang="en-US" sz="1765" b="0" smtClean="0">
                <a:solidFill>
                  <a:srgbClr val="353535"/>
                </a:solidFill>
                <a:latin typeface="Segoe UI Semilight" panose="020B0402040204020203"/>
              </a:rPr>
              <a:t>©2016 Zscaler, Inc. All rights reserved</a:t>
            </a:r>
            <a:endParaRPr lang="en-US" sz="1765" b="0">
              <a:solidFill>
                <a:srgbClr val="353535"/>
              </a:solidFill>
              <a:latin typeface="Segoe UI Semilight" panose="020B0402040204020203"/>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4" y="1187645"/>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userDrawn="1">
  <p:cSld name="3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AB036566-1D53-4DBC-8726-D84C14BA5BA6}"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7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6"/>
            <a:ext cx="7315200" cy="566740"/>
          </a:xfrm>
          <a:prstGeom prst="rect">
            <a:avLst/>
          </a:prstGeom>
        </p:spPr>
        <p:txBody>
          <a:bodyPr lIns="72545" tIns="36273" rIns="72545" bIns="36273" anchor="b"/>
          <a:lstStyle>
            <a:lvl1pPr algn="l">
              <a:defRPr sz="253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72545" tIns="36273" rIns="72545" bIns="36273"/>
          <a:lstStyle>
            <a:lvl1pPr marL="0" indent="0">
              <a:buNone/>
              <a:defRPr sz="3865"/>
            </a:lvl1pPr>
            <a:lvl2pPr marL="565150" indent="0">
              <a:buNone/>
              <a:defRPr sz="3465"/>
            </a:lvl2pPr>
            <a:lvl3pPr marL="1130935" indent="0">
              <a:buNone/>
              <a:defRPr sz="2935"/>
            </a:lvl3pPr>
            <a:lvl4pPr marL="1696085" indent="0">
              <a:buNone/>
              <a:defRPr sz="2535"/>
            </a:lvl4pPr>
            <a:lvl5pPr marL="2261235" indent="0">
              <a:buNone/>
              <a:defRPr sz="2535"/>
            </a:lvl5pPr>
            <a:lvl6pPr marL="2827020" indent="0">
              <a:buNone/>
              <a:defRPr sz="2535"/>
            </a:lvl6pPr>
            <a:lvl7pPr marL="3392170" indent="0">
              <a:buNone/>
              <a:defRPr sz="2535"/>
            </a:lvl7pPr>
            <a:lvl8pPr marL="3957320" indent="0">
              <a:buNone/>
              <a:defRPr sz="2535"/>
            </a:lvl8pPr>
            <a:lvl9pPr marL="4523105" indent="0">
              <a:buNone/>
              <a:defRPr sz="2535"/>
            </a:lvl9pPr>
          </a:lstStyle>
          <a:p>
            <a:pPr lvl="0"/>
            <a:endParaRPr lang="zh-CN" altLang="en-US" noProof="0" smtClean="0"/>
          </a:p>
        </p:txBody>
      </p:sp>
      <p:sp>
        <p:nvSpPr>
          <p:cNvPr id="4" name="文本占位符 3"/>
          <p:cNvSpPr>
            <a:spLocks noGrp="1"/>
          </p:cNvSpPr>
          <p:nvPr>
            <p:ph type="body" sz="half" idx="2"/>
          </p:nvPr>
        </p:nvSpPr>
        <p:spPr>
          <a:xfrm>
            <a:off x="2389717" y="5367346"/>
            <a:ext cx="7315200" cy="804860"/>
          </a:xfrm>
          <a:prstGeom prst="rect">
            <a:avLst/>
          </a:prstGeom>
        </p:spPr>
        <p:txBody>
          <a:bodyPr lIns="72545" tIns="36273" rIns="72545" bIns="36273"/>
          <a:lstStyle>
            <a:lvl1pPr marL="0" indent="0">
              <a:buNone/>
              <a:defRPr sz="1735"/>
            </a:lvl1pPr>
            <a:lvl2pPr marL="565150" indent="0">
              <a:buNone/>
              <a:defRPr sz="1465"/>
            </a:lvl2pPr>
            <a:lvl3pPr marL="1130935" indent="0">
              <a:buNone/>
              <a:defRPr sz="1335"/>
            </a:lvl3pPr>
            <a:lvl4pPr marL="1696085" indent="0">
              <a:buNone/>
              <a:defRPr sz="1065"/>
            </a:lvl4pPr>
            <a:lvl5pPr marL="2261235" indent="0">
              <a:buNone/>
              <a:defRPr sz="1065"/>
            </a:lvl5pPr>
            <a:lvl6pPr marL="2827020" indent="0">
              <a:buNone/>
              <a:defRPr sz="1065"/>
            </a:lvl6pPr>
            <a:lvl7pPr marL="3392170" indent="0">
              <a:buNone/>
              <a:defRPr sz="1065"/>
            </a:lvl7pPr>
            <a:lvl8pPr marL="3957320" indent="0">
              <a:buNone/>
              <a:defRPr sz="1065"/>
            </a:lvl8pPr>
            <a:lvl9pPr marL="4523105" indent="0">
              <a:buNone/>
              <a:defRPr sz="106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895" y="116419"/>
            <a:ext cx="10942228" cy="648607"/>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895" y="981227"/>
            <a:ext cx="10942228" cy="5373309"/>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96"/>
            <a:ext cx="2734733" cy="6238875"/>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25" y="115896"/>
            <a:ext cx="8005233" cy="6238875"/>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userDrawn="1">
  <p:cSld name="1_标题和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356350"/>
            <a:ext cx="3860800" cy="365125"/>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18865A23-419A-4101-82D1-1C837D73FF90}"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userDrawn="1">
  <p:cSld name="4_内容">
    <p:spTree>
      <p:nvGrpSpPr>
        <p:cNvPr id="1" name=""/>
        <p:cNvGrpSpPr/>
        <p:nvPr/>
      </p:nvGrpSpPr>
      <p:grpSpPr>
        <a:xfrm>
          <a:off x="0" y="0"/>
          <a:ext cx="0" cy="0"/>
          <a:chOff x="0" y="0"/>
          <a:chExt cx="0" cy="0"/>
        </a:xfrm>
      </p:grpSpPr>
      <p:sp>
        <p:nvSpPr>
          <p:cNvPr id="2" name="椭圆 1"/>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 name="椭圆 2"/>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4" name="椭圆 3"/>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5" name="椭圆 4"/>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6" name="椭圆 5"/>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7" name="椭圆 6"/>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8" name="椭圆 7"/>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9" name="椭圆 8"/>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 name="椭圆 9"/>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1" name="椭圆 10"/>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2" name="椭圆 11"/>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TextBox 57"/>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5" name="Picture 27" descr="C:\Documents and Settings\yet7\桌面\4.16\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C:\Documents and Settings\yet7\桌面\4.16\校名.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8"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sz="1800" b="0">
                <a:latin typeface="Arial" panose="020B0604020202020204" pitchFamily="34" charset="0"/>
                <a:ea typeface="宋体" panose="02010600030101010101" pitchFamily="2" charset="-122"/>
              </a:defRPr>
            </a:lvl1pPr>
          </a:lstStyle>
          <a:p>
            <a:pPr>
              <a:defRPr/>
            </a:pPr>
            <a:endParaRPr lang="en-US" altLang="zh-CN"/>
          </a:p>
        </p:txBody>
      </p:sp>
      <p:sp>
        <p:nvSpPr>
          <p:cNvPr id="2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800" b="0" noProof="1">
                <a:latin typeface="Arial" panose="020B0604020202020204" pitchFamily="34" charset="0"/>
              </a:defRPr>
            </a:lvl1pPr>
          </a:lstStyle>
          <a:p>
            <a:pPr>
              <a:defRPr/>
            </a:pPr>
            <a:fld id="{B7DE386A-C144-405E-9F0F-8EEFCC0A4E99}" type="slidenum">
              <a:rPr altLang="zh-CN"/>
              <a:t>‹#›</a:t>
            </a:fld>
            <a:endParaRPr lang="zh-CN"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3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p:stCondLst>
                              <p:cond delay="1300"/>
                            </p:stCondLst>
                            <p:childTnLst>
                              <p:par>
                                <p:cTn id="17" presetID="23" presetClass="entr" presetSubtype="528" fill="hold" grpId="0" nodeType="after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23" presetClass="entr" presetSubtype="528" fill="hold" grpId="0" nodeType="afterEffect">
                                  <p:stCondLst>
                                    <p:cond delay="4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2900"/>
                            </p:stCondLst>
                            <p:childTnLst>
                              <p:par>
                                <p:cTn id="31" presetID="23" presetClass="entr" presetSubtype="528" fill="hold" grpId="0" nodeType="afterEffect">
                                  <p:stCondLst>
                                    <p:cond delay="6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ppt_x</p:attrName>
                                        </p:attrNameLst>
                                      </p:cBhvr>
                                      <p:tavLst>
                                        <p:tav tm="0">
                                          <p:val>
                                            <p:fltVal val="0.5"/>
                                          </p:val>
                                        </p:tav>
                                        <p:tav tm="100000">
                                          <p:val>
                                            <p:strVal val="#ppt_x"/>
                                          </p:val>
                                        </p:tav>
                                      </p:tavLst>
                                    </p:anim>
                                    <p:anim calcmode="lin" valueType="num">
                                      <p:cBhvr>
                                        <p:cTn id="36" dur="500" fill="hold"/>
                                        <p:tgtEl>
                                          <p:spTgt spid="6"/>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2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childTnLst>
                          </p:cTn>
                        </p:par>
                        <p:par>
                          <p:cTn id="44" fill="hold">
                            <p:stCondLst>
                              <p:cond delay="4500"/>
                            </p:stCondLst>
                            <p:childTnLst>
                              <p:par>
                                <p:cTn id="45" presetID="23" presetClass="entr" presetSubtype="52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ppt_x</p:attrName>
                                        </p:attrNameLst>
                                      </p:cBhvr>
                                      <p:tavLst>
                                        <p:tav tm="0">
                                          <p:val>
                                            <p:fltVal val="0.5"/>
                                          </p:val>
                                        </p:tav>
                                        <p:tav tm="100000">
                                          <p:val>
                                            <p:strVal val="#ppt_x"/>
                                          </p:val>
                                        </p:tav>
                                      </p:tavLst>
                                    </p:anim>
                                    <p:anim calcmode="lin" valueType="num">
                                      <p:cBhvr>
                                        <p:cTn id="50" dur="500" fill="hold"/>
                                        <p:tgtEl>
                                          <p:spTgt spid="8"/>
                                        </p:tgtEl>
                                        <p:attrNameLst>
                                          <p:attrName>ppt_y</p:attrName>
                                        </p:attrNameLst>
                                      </p:cBhvr>
                                      <p:tavLst>
                                        <p:tav tm="0">
                                          <p:val>
                                            <p:fltVal val="0.5"/>
                                          </p:val>
                                        </p:tav>
                                        <p:tav tm="100000">
                                          <p:val>
                                            <p:strVal val="#ppt_y"/>
                                          </p:val>
                                        </p:tav>
                                      </p:tavLst>
                                    </p:anim>
                                  </p:childTnLst>
                                </p:cTn>
                              </p:par>
                            </p:childTnLst>
                          </p:cTn>
                        </p:par>
                        <p:par>
                          <p:cTn id="51" fill="hold">
                            <p:stCondLst>
                              <p:cond delay="5000"/>
                            </p:stCondLst>
                            <p:childTnLst>
                              <p:par>
                                <p:cTn id="52" presetID="23" presetClass="entr" presetSubtype="528"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childTnLst>
                          </p:cTn>
                        </p:par>
                        <p:par>
                          <p:cTn id="58" fill="hold">
                            <p:stCondLst>
                              <p:cond delay="6000"/>
                            </p:stCondLst>
                            <p:childTnLst>
                              <p:par>
                                <p:cTn id="59" presetID="23" presetClass="entr" presetSubtype="52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par>
                          <p:cTn id="65" fill="hold">
                            <p:stCondLst>
                              <p:cond delay="6500"/>
                            </p:stCondLst>
                            <p:childTnLst>
                              <p:par>
                                <p:cTn id="66" presetID="23" presetClass="entr" presetSubtype="528" fill="hold" grpId="0" nodeType="after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8000"/>
                            </p:stCondLst>
                            <p:childTnLst>
                              <p:par>
                                <p:cTn id="73" presetID="23" presetClass="entr" presetSubtype="528" fill="hold" grpId="0" nodeType="afterEffect">
                                  <p:stCondLst>
                                    <p:cond delay="699"/>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9199"/>
                            </p:stCondLst>
                            <p:childTnLst>
                              <p:par>
                                <p:cTn id="80" presetID="23" presetClass="entr" presetSubtype="52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ppt_x</p:attrName>
                                        </p:attrNameLst>
                                      </p:cBhvr>
                                      <p:tavLst>
                                        <p:tav tm="0">
                                          <p:val>
                                            <p:fltVal val="0.5"/>
                                          </p:val>
                                        </p:tav>
                                        <p:tav tm="100000">
                                          <p:val>
                                            <p:strVal val="#ppt_x"/>
                                          </p:val>
                                        </p:tav>
                                      </p:tavLst>
                                    </p:anim>
                                    <p:anim calcmode="lin" valueType="num">
                                      <p:cBhvr>
                                        <p:cTn id="85" dur="500" fill="hold"/>
                                        <p:tgtEl>
                                          <p:spTgt spid="13"/>
                                        </p:tgtEl>
                                        <p:attrNameLst>
                                          <p:attrName>ppt_y</p:attrName>
                                        </p:attrNameLst>
                                      </p:cBhvr>
                                      <p:tavLst>
                                        <p:tav tm="0">
                                          <p:val>
                                            <p:fltVal val="0.5"/>
                                          </p:val>
                                        </p:tav>
                                        <p:tav tm="100000">
                                          <p:val>
                                            <p:strVal val="#ppt_y"/>
                                          </p:val>
                                        </p:tav>
                                      </p:tavLst>
                                    </p:anim>
                                  </p:childTnLst>
                                </p:cTn>
                              </p:par>
                            </p:childTnLst>
                          </p:cTn>
                        </p:par>
                        <p:par>
                          <p:cTn id="86" fill="hold">
                            <p:stCondLst>
                              <p:cond delay="9699"/>
                            </p:stCondLst>
                            <p:childTnLst>
                              <p:par>
                                <p:cTn id="87" presetID="23" presetClass="entr" presetSubtype="272" fill="hold" grpId="0" nodeType="afterEffect">
                                  <p:stCondLst>
                                    <p:cond delay="3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strVal val="2/3*#ppt_w"/>
                                          </p:val>
                                        </p:tav>
                                        <p:tav tm="100000">
                                          <p:val>
                                            <p:strVal val="#ppt_w"/>
                                          </p:val>
                                        </p:tav>
                                      </p:tavLst>
                                    </p:anim>
                                    <p:anim calcmode="lin" valueType="num">
                                      <p:cBhvr>
                                        <p:cTn id="90" dur="500" fill="hold"/>
                                        <p:tgtEl>
                                          <p:spTgt spid="14"/>
                                        </p:tgtEl>
                                        <p:attrNameLst>
                                          <p:attrName>ppt_h</p:attrName>
                                        </p:attrNameLst>
                                      </p:cBhvr>
                                      <p:tavLst>
                                        <p:tav tm="0">
                                          <p:val>
                                            <p:strVal val="2/3*#ppt_h"/>
                                          </p:val>
                                        </p:tav>
                                        <p:tav tm="100000">
                                          <p:val>
                                            <p:strVal val="#ppt_h"/>
                                          </p:val>
                                        </p:tav>
                                      </p:tavLst>
                                    </p:anim>
                                  </p:childTnLst>
                                </p:cTn>
                              </p:par>
                            </p:childTnLst>
                          </p:cTn>
                        </p:par>
                        <p:par>
                          <p:cTn id="91" fill="hold">
                            <p:stCondLst>
                              <p:cond delay="10499"/>
                            </p:stCondLst>
                            <p:childTnLst>
                              <p:par>
                                <p:cTn id="92" presetID="23" presetClass="entr" presetSubtype="528" fill="hold" grpId="0" nodeType="afterEffect">
                                  <p:stCondLst>
                                    <p:cond delay="20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 calcmode="lin" valueType="num">
                                      <p:cBhvr>
                                        <p:cTn id="96" dur="500" fill="hold"/>
                                        <p:tgtEl>
                                          <p:spTgt spid="15"/>
                                        </p:tgtEl>
                                        <p:attrNameLst>
                                          <p:attrName>ppt_x</p:attrName>
                                        </p:attrNameLst>
                                      </p:cBhvr>
                                      <p:tavLst>
                                        <p:tav tm="0">
                                          <p:val>
                                            <p:fltVal val="0.5"/>
                                          </p:val>
                                        </p:tav>
                                        <p:tav tm="100000">
                                          <p:val>
                                            <p:strVal val="#ppt_x"/>
                                          </p:val>
                                        </p:tav>
                                      </p:tavLst>
                                    </p:anim>
                                    <p:anim calcmode="lin" valueType="num">
                                      <p:cBhvr>
                                        <p:cTn id="97" dur="500" fill="hold"/>
                                        <p:tgtEl>
                                          <p:spTgt spid="15"/>
                                        </p:tgtEl>
                                        <p:attrNameLst>
                                          <p:attrName>ppt_y</p:attrName>
                                        </p:attrNameLst>
                                      </p:cBhvr>
                                      <p:tavLst>
                                        <p:tav tm="0">
                                          <p:val>
                                            <p:fltVal val="0.5"/>
                                          </p:val>
                                        </p:tav>
                                        <p:tav tm="100000">
                                          <p:val>
                                            <p:strVal val="#ppt_y"/>
                                          </p:val>
                                        </p:tav>
                                      </p:tavLst>
                                    </p:anim>
                                  </p:childTnLst>
                                </p:cTn>
                              </p:par>
                            </p:childTnLst>
                          </p:cTn>
                        </p:par>
                        <p:par>
                          <p:cTn id="98" fill="hold">
                            <p:stCondLst>
                              <p:cond delay="11199"/>
                            </p:stCondLst>
                            <p:childTnLst>
                              <p:par>
                                <p:cTn id="99" presetID="23" presetClass="entr" presetSubtype="528" fill="hold" grpId="0" nodeType="afterEffect">
                                  <p:stCondLst>
                                    <p:cond delay="4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 calcmode="lin" valueType="num">
                                      <p:cBhvr>
                                        <p:cTn id="103" dur="500" fill="hold"/>
                                        <p:tgtEl>
                                          <p:spTgt spid="16"/>
                                        </p:tgtEl>
                                        <p:attrNameLst>
                                          <p:attrName>ppt_x</p:attrName>
                                        </p:attrNameLst>
                                      </p:cBhvr>
                                      <p:tavLst>
                                        <p:tav tm="0">
                                          <p:val>
                                            <p:fltVal val="0.5"/>
                                          </p:val>
                                        </p:tav>
                                        <p:tav tm="100000">
                                          <p:val>
                                            <p:strVal val="#ppt_x"/>
                                          </p:val>
                                        </p:tav>
                                      </p:tavLst>
                                    </p:anim>
                                    <p:anim calcmode="lin" valueType="num">
                                      <p:cBhvr>
                                        <p:cTn id="104" dur="500" fill="hold"/>
                                        <p:tgtEl>
                                          <p:spTgt spid="16"/>
                                        </p:tgtEl>
                                        <p:attrNameLst>
                                          <p:attrName>ppt_y</p:attrName>
                                        </p:attrNameLst>
                                      </p:cBhvr>
                                      <p:tavLst>
                                        <p:tav tm="0">
                                          <p:val>
                                            <p:fltVal val="0.5"/>
                                          </p:val>
                                        </p:tav>
                                        <p:tav tm="100000">
                                          <p:val>
                                            <p:strVal val="#ppt_y"/>
                                          </p:val>
                                        </p:tav>
                                      </p:tavLst>
                                    </p:anim>
                                  </p:childTnLst>
                                </p:cTn>
                              </p:par>
                            </p:childTnLst>
                          </p:cTn>
                        </p:par>
                        <p:par>
                          <p:cTn id="105" fill="hold">
                            <p:stCondLst>
                              <p:cond delay="12099"/>
                            </p:stCondLst>
                            <p:childTnLst>
                              <p:par>
                                <p:cTn id="106" presetID="23" presetClass="entr" presetSubtype="528" fill="hold" grpId="0" nodeType="afterEffect">
                                  <p:stCondLst>
                                    <p:cond delay="60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 calcmode="lin" valueType="num">
                                      <p:cBhvr>
                                        <p:cTn id="110" dur="500" fill="hold"/>
                                        <p:tgtEl>
                                          <p:spTgt spid="17"/>
                                        </p:tgtEl>
                                        <p:attrNameLst>
                                          <p:attrName>ppt_x</p:attrName>
                                        </p:attrNameLst>
                                      </p:cBhvr>
                                      <p:tavLst>
                                        <p:tav tm="0">
                                          <p:val>
                                            <p:fltVal val="0.5"/>
                                          </p:val>
                                        </p:tav>
                                        <p:tav tm="100000">
                                          <p:val>
                                            <p:strVal val="#ppt_x"/>
                                          </p:val>
                                        </p:tav>
                                      </p:tavLst>
                                    </p:anim>
                                    <p:anim calcmode="lin" valueType="num">
                                      <p:cBhvr>
                                        <p:cTn id="111" dur="500" fill="hold"/>
                                        <p:tgtEl>
                                          <p:spTgt spid="17"/>
                                        </p:tgtEl>
                                        <p:attrNameLst>
                                          <p:attrName>ppt_y</p:attrName>
                                        </p:attrNameLst>
                                      </p:cBhvr>
                                      <p:tavLst>
                                        <p:tav tm="0">
                                          <p:val>
                                            <p:fltVal val="0.5"/>
                                          </p:val>
                                        </p:tav>
                                        <p:tav tm="100000">
                                          <p:val>
                                            <p:strVal val="#ppt_y"/>
                                          </p:val>
                                        </p:tav>
                                      </p:tavLst>
                                    </p:anim>
                                  </p:childTnLst>
                                </p:cTn>
                              </p:par>
                            </p:childTnLst>
                          </p:cTn>
                        </p:par>
                        <p:par>
                          <p:cTn id="112" fill="hold">
                            <p:stCondLst>
                              <p:cond delay="13199"/>
                            </p:stCondLst>
                            <p:childTnLst>
                              <p:par>
                                <p:cTn id="113" presetID="23" presetClass="entr" presetSubtype="528"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par>
                          <p:cTn id="119" fill="hold">
                            <p:stCondLst>
                              <p:cond delay="13699"/>
                            </p:stCondLst>
                            <p:childTnLst>
                              <p:par>
                                <p:cTn id="120" presetID="23" presetClass="entr" presetSubtype="528" fill="hold" grpId="0" nodeType="after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 calcmode="lin" valueType="num">
                                      <p:cBhvr>
                                        <p:cTn id="124" dur="500" fill="hold"/>
                                        <p:tgtEl>
                                          <p:spTgt spid="19"/>
                                        </p:tgtEl>
                                        <p:attrNameLst>
                                          <p:attrName>ppt_x</p:attrName>
                                        </p:attrNameLst>
                                      </p:cBhvr>
                                      <p:tavLst>
                                        <p:tav tm="0">
                                          <p:val>
                                            <p:fltVal val="0.5"/>
                                          </p:val>
                                        </p:tav>
                                        <p:tav tm="100000">
                                          <p:val>
                                            <p:strVal val="#ppt_x"/>
                                          </p:val>
                                        </p:tav>
                                      </p:tavLst>
                                    </p:anim>
                                    <p:anim calcmode="lin" valueType="num">
                                      <p:cBhvr>
                                        <p:cTn id="125" dur="500" fill="hold"/>
                                        <p:tgtEl>
                                          <p:spTgt spid="19"/>
                                        </p:tgtEl>
                                        <p:attrNameLst>
                                          <p:attrName>ppt_y</p:attrName>
                                        </p:attrNameLst>
                                      </p:cBhvr>
                                      <p:tavLst>
                                        <p:tav tm="0">
                                          <p:val>
                                            <p:fltVal val="0.5"/>
                                          </p:val>
                                        </p:tav>
                                        <p:tav tm="100000">
                                          <p:val>
                                            <p:strVal val="#ppt_y"/>
                                          </p:val>
                                        </p:tav>
                                      </p:tavLst>
                                    </p:anim>
                                  </p:childTnLst>
                                </p:cTn>
                              </p:par>
                            </p:childTnLst>
                          </p:cTn>
                        </p:par>
                        <p:par>
                          <p:cTn id="126" fill="hold">
                            <p:stCondLst>
                              <p:cond delay="14199"/>
                            </p:stCondLst>
                            <p:childTnLst>
                              <p:par>
                                <p:cTn id="127" presetID="23" presetClass="entr" presetSubtype="528" fill="hold" grpId="0" nodeType="afterEffect">
                                  <p:stCondLst>
                                    <p:cond delay="50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anim calcmode="lin" valueType="num">
                                      <p:cBhvr>
                                        <p:cTn id="131" dur="500" fill="hold"/>
                                        <p:tgtEl>
                                          <p:spTgt spid="20"/>
                                        </p:tgtEl>
                                        <p:attrNameLst>
                                          <p:attrName>ppt_x</p:attrName>
                                        </p:attrNameLst>
                                      </p:cBhvr>
                                      <p:tavLst>
                                        <p:tav tm="0">
                                          <p:val>
                                            <p:fltVal val="0.5"/>
                                          </p:val>
                                        </p:tav>
                                        <p:tav tm="100000">
                                          <p:val>
                                            <p:strVal val="#ppt_x"/>
                                          </p:val>
                                        </p:tav>
                                      </p:tavLst>
                                    </p:anim>
                                    <p:anim calcmode="lin" valueType="num">
                                      <p:cBhvr>
                                        <p:cTn id="132" dur="500" fill="hold"/>
                                        <p:tgtEl>
                                          <p:spTgt spid="20"/>
                                        </p:tgtEl>
                                        <p:attrNameLst>
                                          <p:attrName>ppt_y</p:attrName>
                                        </p:attrNameLst>
                                      </p:cBhvr>
                                      <p:tavLst>
                                        <p:tav tm="0">
                                          <p:val>
                                            <p:fltVal val="0.5"/>
                                          </p:val>
                                        </p:tav>
                                        <p:tav tm="100000">
                                          <p:val>
                                            <p:strVal val="#ppt_y"/>
                                          </p:val>
                                        </p:tav>
                                      </p:tavLst>
                                    </p:anim>
                                  </p:childTnLst>
                                </p:cTn>
                              </p:par>
                            </p:childTnLst>
                          </p:cTn>
                        </p:par>
                        <p:par>
                          <p:cTn id="133" fill="hold">
                            <p:stCondLst>
                              <p:cond delay="15199"/>
                            </p:stCondLst>
                            <p:childTnLst>
                              <p:par>
                                <p:cTn id="134" presetID="23" presetClass="entr" presetSubtype="52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 calcmode="lin" valueType="num">
                                      <p:cBhvr>
                                        <p:cTn id="138" dur="500" fill="hold"/>
                                        <p:tgtEl>
                                          <p:spTgt spid="21"/>
                                        </p:tgtEl>
                                        <p:attrNameLst>
                                          <p:attrName>ppt_x</p:attrName>
                                        </p:attrNameLst>
                                      </p:cBhvr>
                                      <p:tavLst>
                                        <p:tav tm="0">
                                          <p:val>
                                            <p:fltVal val="0.5"/>
                                          </p:val>
                                        </p:tav>
                                        <p:tav tm="100000">
                                          <p:val>
                                            <p:strVal val="#ppt_x"/>
                                          </p:val>
                                        </p:tav>
                                      </p:tavLst>
                                    </p:anim>
                                    <p:anim calcmode="lin" valueType="num">
                                      <p:cBhvr>
                                        <p:cTn id="139" dur="500" fill="hold"/>
                                        <p:tgtEl>
                                          <p:spTgt spid="21"/>
                                        </p:tgtEl>
                                        <p:attrNameLst>
                                          <p:attrName>ppt_y</p:attrName>
                                        </p:attrNameLst>
                                      </p:cBhvr>
                                      <p:tavLst>
                                        <p:tav tm="0">
                                          <p:val>
                                            <p:fltVal val="0.5"/>
                                          </p:val>
                                        </p:tav>
                                        <p:tav tm="100000">
                                          <p:val>
                                            <p:strVal val="#ppt_y"/>
                                          </p:val>
                                        </p:tav>
                                      </p:tavLst>
                                    </p:anim>
                                  </p:childTnLst>
                                </p:cTn>
                              </p:par>
                            </p:childTnLst>
                          </p:cTn>
                        </p:par>
                        <p:par>
                          <p:cTn id="140" fill="hold">
                            <p:stCondLst>
                              <p:cond delay="15699"/>
                            </p:stCondLst>
                            <p:childTnLst>
                              <p:par>
                                <p:cTn id="141" presetID="23" presetClass="entr" presetSubtype="528" fill="hold" grpId="0" nodeType="after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ppt_x</p:attrName>
                                        </p:attrNameLst>
                                      </p:cBhvr>
                                      <p:tavLst>
                                        <p:tav tm="0">
                                          <p:val>
                                            <p:fltVal val="0.5"/>
                                          </p:val>
                                        </p:tav>
                                        <p:tav tm="100000">
                                          <p:val>
                                            <p:strVal val="#ppt_x"/>
                                          </p:val>
                                        </p:tav>
                                      </p:tavLst>
                                    </p:anim>
                                    <p:anim calcmode="lin" valueType="num">
                                      <p:cBhvr>
                                        <p:cTn id="146" dur="500" fill="hold"/>
                                        <p:tgtEl>
                                          <p:spTgt spid="22"/>
                                        </p:tgtEl>
                                        <p:attrNameLst>
                                          <p:attrName>ppt_y</p:attrName>
                                        </p:attrNameLst>
                                      </p:cBhvr>
                                      <p:tavLst>
                                        <p:tav tm="0">
                                          <p:val>
                                            <p:fltVal val="0.5"/>
                                          </p:val>
                                        </p:tav>
                                        <p:tav tm="100000">
                                          <p:val>
                                            <p:strVal val="#ppt_y"/>
                                          </p:val>
                                        </p:tav>
                                      </p:tavLst>
                                    </p:anim>
                                  </p:childTnLst>
                                </p:cTn>
                              </p:par>
                            </p:childTnLst>
                          </p:cTn>
                        </p:par>
                        <p:par>
                          <p:cTn id="147" fill="hold">
                            <p:stCondLst>
                              <p:cond delay="17199"/>
                            </p:stCondLst>
                            <p:childTnLst>
                              <p:par>
                                <p:cTn id="148" presetID="23" presetClass="entr" presetSubtype="528" fill="hold" grpId="0" nodeType="afterEffect">
                                  <p:stCondLst>
                                    <p:cond delay="699"/>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 calcmode="lin" valueType="num">
                                      <p:cBhvr>
                                        <p:cTn id="152" dur="500" fill="hold"/>
                                        <p:tgtEl>
                                          <p:spTgt spid="23"/>
                                        </p:tgtEl>
                                        <p:attrNameLst>
                                          <p:attrName>ppt_x</p:attrName>
                                        </p:attrNameLst>
                                      </p:cBhvr>
                                      <p:tavLst>
                                        <p:tav tm="0">
                                          <p:val>
                                            <p:fltVal val="0.5"/>
                                          </p:val>
                                        </p:tav>
                                        <p:tav tm="100000">
                                          <p:val>
                                            <p:strVal val="#ppt_x"/>
                                          </p:val>
                                        </p:tav>
                                      </p:tavLst>
                                    </p:anim>
                                    <p:anim calcmode="lin" valueType="num">
                                      <p:cBhvr>
                                        <p:cTn id="15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1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2.emf"/><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2.emf"/></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2.emf"/><Relationship Id="rId5" Type="http://schemas.openxmlformats.org/officeDocument/2006/relationships/theme" Target="../theme/theme14.xml"/><Relationship Id="rId4" Type="http://schemas.openxmlformats.org/officeDocument/2006/relationships/slideLayout" Target="../slideLayouts/slideLayout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5.jpeg"/><Relationship Id="rId5" Type="http://schemas.openxmlformats.org/officeDocument/2006/relationships/slideLayout" Target="../slideLayouts/slideLayout75.xml"/><Relationship Id="rId10" Type="http://schemas.openxmlformats.org/officeDocument/2006/relationships/theme" Target="../theme/theme15.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2.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theme" Target="../theme/theme8.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椭圆 23"/>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5" name="椭圆 24"/>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6" name="椭圆 25"/>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7" name="椭圆 26"/>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8" name="椭圆 27"/>
          <p:cNvSpPr/>
          <p:nvPr/>
        </p:nvSpPr>
        <p:spPr>
          <a:xfrm>
            <a:off x="10726738" y="-1728788"/>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9" name="椭圆 28"/>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0" name="椭圆 29"/>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1" name="椭圆 30"/>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2" name="椭圆 31"/>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3" name="椭圆 32"/>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4" name="椭圆 33"/>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048" name="TextBox 36"/>
          <p:cNvSpPr txBox="1">
            <a:spLocks noChangeArrowheads="1"/>
          </p:cNvSpPr>
          <p:nvPr/>
        </p:nvSpPr>
        <p:spPr bwMode="auto">
          <a:xfrm>
            <a:off x="2325688" y="1104900"/>
            <a:ext cx="5099050" cy="338138"/>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1049" name="Picture 27" descr="C:\Documents and Settings\yet7\桌面\4.16\LOGO.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14388" y="663575"/>
            <a:ext cx="14398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8" descr="C:\Documents and Settings\yet7\桌面\4.16\校名.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368550" y="692150"/>
            <a:ext cx="50720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p:val>
                                            <p:fltVal val="0.5"/>
                                          </p:val>
                                        </p:tav>
                                        <p:tav tm="100000">
                                          <p:val>
                                            <p:strVal val="#ppt_x"/>
                                          </p:val>
                                        </p:tav>
                                      </p:tavLst>
                                    </p:anim>
                                    <p:anim calcmode="lin" valueType="num">
                                      <p:cBhvr>
                                        <p:cTn id="10" dur="1000" fill="hold"/>
                                        <p:tgtEl>
                                          <p:spTgt spid="13"/>
                                        </p:tgtEl>
                                        <p:attrNameLst>
                                          <p:attrName>ppt_y</p:attrName>
                                        </p:attrNameLst>
                                      </p:cBhvr>
                                      <p:tavLst>
                                        <p:tav tm="0">
                                          <p:val>
                                            <p:fltVal val="0.5"/>
                                          </p:val>
                                        </p:tav>
                                        <p:tav tm="100000">
                                          <p:val>
                                            <p:strVal val="#ppt_y"/>
                                          </p:val>
                                        </p:tav>
                                      </p:tavLst>
                                    </p:anim>
                                  </p:childTnLst>
                                </p:cTn>
                              </p:par>
                              <p:par>
                                <p:cTn id="11" presetID="23" presetClass="entr" presetSubtype="272" repeatCount="2000" fill="hold" nodeType="withEffect">
                                  <p:stCondLst>
                                    <p:cond delay="3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2/3*#ppt_w"/>
                                          </p:val>
                                        </p:tav>
                                        <p:tav tm="100000">
                                          <p:val>
                                            <p:strVal val="#ppt_w"/>
                                          </p:val>
                                        </p:tav>
                                      </p:tavLst>
                                    </p:anim>
                                    <p:anim calcmode="lin" valueType="num">
                                      <p:cBhvr>
                                        <p:cTn id="14" dur="1000" fill="hold"/>
                                        <p:tgtEl>
                                          <p:spTgt spid="14"/>
                                        </p:tgtEl>
                                        <p:attrNameLst>
                                          <p:attrName>ppt_h</p:attrName>
                                        </p:attrNameLst>
                                      </p:cBhvr>
                                      <p:tavLst>
                                        <p:tav tm="0">
                                          <p:val>
                                            <p:strVal val="2/3*#ppt_h"/>
                                          </p:val>
                                        </p:tav>
                                        <p:tav tm="100000">
                                          <p:val>
                                            <p:strVal val="#ppt_h"/>
                                          </p:val>
                                        </p:tav>
                                      </p:tavLst>
                                    </p:anim>
                                  </p:childTnLst>
                                </p:cTn>
                              </p:par>
                              <p:par>
                                <p:cTn id="15" presetID="23" presetClass="entr" presetSubtype="528" repeatCount="indefinite"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300" fill="hold"/>
                                        <p:tgtEl>
                                          <p:spTgt spid="15"/>
                                        </p:tgtEl>
                                        <p:attrNameLst>
                                          <p:attrName>ppt_w</p:attrName>
                                        </p:attrNameLst>
                                      </p:cBhvr>
                                      <p:tavLst>
                                        <p:tav tm="0">
                                          <p:val>
                                            <p:fltVal val="0"/>
                                          </p:val>
                                        </p:tav>
                                        <p:tav tm="100000">
                                          <p:val>
                                            <p:strVal val="#ppt_w"/>
                                          </p:val>
                                        </p:tav>
                                      </p:tavLst>
                                    </p:anim>
                                    <p:anim calcmode="lin" valueType="num">
                                      <p:cBhvr>
                                        <p:cTn id="18" dur="1300" fill="hold"/>
                                        <p:tgtEl>
                                          <p:spTgt spid="15"/>
                                        </p:tgtEl>
                                        <p:attrNameLst>
                                          <p:attrName>ppt_h</p:attrName>
                                        </p:attrNameLst>
                                      </p:cBhvr>
                                      <p:tavLst>
                                        <p:tav tm="0">
                                          <p:val>
                                            <p:fltVal val="0"/>
                                          </p:val>
                                        </p:tav>
                                        <p:tav tm="100000">
                                          <p:val>
                                            <p:strVal val="#ppt_h"/>
                                          </p:val>
                                        </p:tav>
                                      </p:tavLst>
                                    </p:anim>
                                    <p:anim calcmode="lin" valueType="num">
                                      <p:cBhvr>
                                        <p:cTn id="19" dur="1300" fill="hold"/>
                                        <p:tgtEl>
                                          <p:spTgt spid="15"/>
                                        </p:tgtEl>
                                        <p:attrNameLst>
                                          <p:attrName>ppt_x</p:attrName>
                                        </p:attrNameLst>
                                      </p:cBhvr>
                                      <p:tavLst>
                                        <p:tav tm="0">
                                          <p:val>
                                            <p:fltVal val="0.5"/>
                                          </p:val>
                                        </p:tav>
                                        <p:tav tm="100000">
                                          <p:val>
                                            <p:strVal val="#ppt_x"/>
                                          </p:val>
                                        </p:tav>
                                      </p:tavLst>
                                    </p:anim>
                                    <p:anim calcmode="lin" valueType="num">
                                      <p:cBhvr>
                                        <p:cTn id="20" dur="1300" fill="hold"/>
                                        <p:tgtEl>
                                          <p:spTgt spid="15"/>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ppt_x</p:attrName>
                                        </p:attrNameLst>
                                      </p:cBhvr>
                                      <p:tavLst>
                                        <p:tav tm="0">
                                          <p:val>
                                            <p:fltVal val="0.5"/>
                                          </p:val>
                                        </p:tav>
                                        <p:tav tm="100000">
                                          <p:val>
                                            <p:strVal val="#ppt_x"/>
                                          </p:val>
                                        </p:tav>
                                      </p:tavLst>
                                    </p:anim>
                                    <p:anim calcmode="lin" valueType="num">
                                      <p:cBhvr>
                                        <p:cTn id="26" dur="1000" fill="hold"/>
                                        <p:tgtEl>
                                          <p:spTgt spid="16"/>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6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ppt_x</p:attrName>
                                        </p:attrNameLst>
                                      </p:cBhvr>
                                      <p:tavLst>
                                        <p:tav tm="0">
                                          <p:val>
                                            <p:fltVal val="0.5"/>
                                          </p:val>
                                        </p:tav>
                                        <p:tav tm="100000">
                                          <p:val>
                                            <p:strVal val="#ppt_x"/>
                                          </p:val>
                                        </p:tav>
                                      </p:tavLst>
                                    </p:anim>
                                    <p:anim calcmode="lin" valueType="num">
                                      <p:cBhvr>
                                        <p:cTn id="32" dur="1000" fill="hold"/>
                                        <p:tgtEl>
                                          <p:spTgt spid="17"/>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p:val>
                                            <p:fltVal val="0.5"/>
                                          </p:val>
                                        </p:tav>
                                        <p:tav tm="100000">
                                          <p:val>
                                            <p:strVal val="#ppt_x"/>
                                          </p:val>
                                        </p:tav>
                                      </p:tavLst>
                                    </p:anim>
                                    <p:anim calcmode="lin" valueType="num">
                                      <p:cBhvr>
                                        <p:cTn id="38" dur="1000" fill="hold"/>
                                        <p:tgtEl>
                                          <p:spTgt spid="18"/>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ppt_x</p:attrName>
                                        </p:attrNameLst>
                                      </p:cBhvr>
                                      <p:tavLst>
                                        <p:tav tm="0">
                                          <p:val>
                                            <p:fltVal val="0.5"/>
                                          </p:val>
                                        </p:tav>
                                        <p:tav tm="100000">
                                          <p:val>
                                            <p:strVal val="#ppt_x"/>
                                          </p:val>
                                        </p:tav>
                                      </p:tavLst>
                                    </p:anim>
                                    <p:anim calcmode="lin" valueType="num">
                                      <p:cBhvr>
                                        <p:cTn id="44" dur="1000" fill="hold"/>
                                        <p:tgtEl>
                                          <p:spTgt spid="19"/>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5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ppt_x</p:attrName>
                                        </p:attrNameLst>
                                      </p:cBhvr>
                                      <p:tavLst>
                                        <p:tav tm="0">
                                          <p:val>
                                            <p:fltVal val="0.5"/>
                                          </p:val>
                                        </p:tav>
                                        <p:tav tm="100000">
                                          <p:val>
                                            <p:strVal val="#ppt_x"/>
                                          </p:val>
                                        </p:tav>
                                      </p:tavLst>
                                    </p:anim>
                                    <p:anim calcmode="lin" valueType="num">
                                      <p:cBhvr>
                                        <p:cTn id="50" dur="1000" fill="hold"/>
                                        <p:tgtEl>
                                          <p:spTgt spid="20"/>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p:val>
                                            <p:fltVal val="0.5"/>
                                          </p:val>
                                        </p:tav>
                                        <p:tav tm="100000">
                                          <p:val>
                                            <p:strVal val="#ppt_x"/>
                                          </p:val>
                                        </p:tav>
                                      </p:tavLst>
                                    </p:anim>
                                    <p:anim calcmode="lin" valueType="num">
                                      <p:cBhvr>
                                        <p:cTn id="56" dur="1000" fill="hold"/>
                                        <p:tgtEl>
                                          <p:spTgt spid="21"/>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ppt_x</p:attrName>
                                        </p:attrNameLst>
                                      </p:cBhvr>
                                      <p:tavLst>
                                        <p:tav tm="0">
                                          <p:val>
                                            <p:fltVal val="0.5"/>
                                          </p:val>
                                        </p:tav>
                                        <p:tav tm="100000">
                                          <p:val>
                                            <p:strVal val="#ppt_x"/>
                                          </p:val>
                                        </p:tav>
                                      </p:tavLst>
                                    </p:anim>
                                    <p:anim calcmode="lin" valueType="num">
                                      <p:cBhvr>
                                        <p:cTn id="62" dur="1000" fill="hold"/>
                                        <p:tgtEl>
                                          <p:spTgt spid="22"/>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7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300" fill="hold"/>
                                        <p:tgtEl>
                                          <p:spTgt spid="23"/>
                                        </p:tgtEl>
                                        <p:attrNameLst>
                                          <p:attrName>ppt_w</p:attrName>
                                        </p:attrNameLst>
                                      </p:cBhvr>
                                      <p:tavLst>
                                        <p:tav tm="0">
                                          <p:val>
                                            <p:fltVal val="0"/>
                                          </p:val>
                                        </p:tav>
                                        <p:tav tm="100000">
                                          <p:val>
                                            <p:strVal val="#ppt_w"/>
                                          </p:val>
                                        </p:tav>
                                      </p:tavLst>
                                    </p:anim>
                                    <p:anim calcmode="lin" valueType="num">
                                      <p:cBhvr>
                                        <p:cTn id="66" dur="1300" fill="hold"/>
                                        <p:tgtEl>
                                          <p:spTgt spid="23"/>
                                        </p:tgtEl>
                                        <p:attrNameLst>
                                          <p:attrName>ppt_h</p:attrName>
                                        </p:attrNameLst>
                                      </p:cBhvr>
                                      <p:tavLst>
                                        <p:tav tm="0">
                                          <p:val>
                                            <p:fltVal val="0"/>
                                          </p:val>
                                        </p:tav>
                                        <p:tav tm="100000">
                                          <p:val>
                                            <p:strVal val="#ppt_h"/>
                                          </p:val>
                                        </p:tav>
                                      </p:tavLst>
                                    </p:anim>
                                    <p:anim calcmode="lin" valueType="num">
                                      <p:cBhvr>
                                        <p:cTn id="67" dur="1300" fill="hold"/>
                                        <p:tgtEl>
                                          <p:spTgt spid="23"/>
                                        </p:tgtEl>
                                        <p:attrNameLst>
                                          <p:attrName>ppt_x</p:attrName>
                                        </p:attrNameLst>
                                      </p:cBhvr>
                                      <p:tavLst>
                                        <p:tav tm="0">
                                          <p:val>
                                            <p:fltVal val="0.5"/>
                                          </p:val>
                                        </p:tav>
                                        <p:tav tm="100000">
                                          <p:val>
                                            <p:strVal val="#ppt_x"/>
                                          </p:val>
                                        </p:tav>
                                      </p:tavLst>
                                    </p:anim>
                                    <p:anim calcmode="lin" valueType="num">
                                      <p:cBhvr>
                                        <p:cTn id="68" dur="1300" fill="hold"/>
                                        <p:tgtEl>
                                          <p:spTgt spid="23"/>
                                        </p:tgtEl>
                                        <p:attrNameLst>
                                          <p:attrName>ppt_y</p:attrName>
                                        </p:attrNameLst>
                                      </p:cBhvr>
                                      <p:tavLst>
                                        <p:tav tm="0">
                                          <p:val>
                                            <p:fltVal val="0.5"/>
                                          </p:val>
                                        </p:tav>
                                        <p:tav tm="100000">
                                          <p:val>
                                            <p:strVal val="#ppt_y"/>
                                          </p:val>
                                        </p:tav>
                                      </p:tavLst>
                                    </p:anim>
                                  </p:childTnLst>
                                </p:cTn>
                              </p:par>
                            </p:childTnLst>
                          </p:cTn>
                        </p:par>
                        <p:par>
                          <p:cTn id="69" fill="hold">
                            <p:stCondLst>
                              <p:cond delay="1000"/>
                            </p:stCondLst>
                            <p:childTnLst>
                              <p:par>
                                <p:cTn id="70" presetID="23" presetClass="entr" presetSubtype="528" repeatCount="indefinite"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 calcmode="lin" valueType="num">
                                      <p:cBhvr>
                                        <p:cTn id="74" dur="1000" fill="hold"/>
                                        <p:tgtEl>
                                          <p:spTgt spid="24"/>
                                        </p:tgtEl>
                                        <p:attrNameLst>
                                          <p:attrName>ppt_x</p:attrName>
                                        </p:attrNameLst>
                                      </p:cBhvr>
                                      <p:tavLst>
                                        <p:tav tm="0">
                                          <p:val>
                                            <p:fltVal val="0.5"/>
                                          </p:val>
                                        </p:tav>
                                        <p:tav tm="100000">
                                          <p:val>
                                            <p:strVal val="#ppt_x"/>
                                          </p:val>
                                        </p:tav>
                                      </p:tavLst>
                                    </p:anim>
                                    <p:anim calcmode="lin" valueType="num">
                                      <p:cBhvr>
                                        <p:cTn id="75" dur="1000" fill="hold"/>
                                        <p:tgtEl>
                                          <p:spTgt spid="24"/>
                                        </p:tgtEl>
                                        <p:attrNameLst>
                                          <p:attrName>ppt_y</p:attrName>
                                        </p:attrNameLst>
                                      </p:cBhvr>
                                      <p:tavLst>
                                        <p:tav tm="0">
                                          <p:val>
                                            <p:fltVal val="0.5"/>
                                          </p:val>
                                        </p:tav>
                                        <p:tav tm="100000">
                                          <p:val>
                                            <p:strVal val="#ppt_y"/>
                                          </p:val>
                                        </p:tav>
                                      </p:tavLst>
                                    </p:anim>
                                  </p:childTnLst>
                                </p:cTn>
                              </p:par>
                              <p:par>
                                <p:cTn id="76" presetID="23" presetClass="entr" presetSubtype="272" repeatCount="2000" fill="hold" nodeType="withEffect">
                                  <p:stCondLst>
                                    <p:cond delay="300"/>
                                  </p:stCondLst>
                                  <p:childTnLst>
                                    <p:set>
                                      <p:cBhvr>
                                        <p:cTn id="77" dur="1" fill="hold">
                                          <p:stCondLst>
                                            <p:cond delay="0"/>
                                          </p:stCondLst>
                                        </p:cTn>
                                        <p:tgtEl>
                                          <p:spTgt spid="25"/>
                                        </p:tgtEl>
                                        <p:attrNameLst>
                                          <p:attrName>style.visibility</p:attrName>
                                        </p:attrNameLst>
                                      </p:cBhvr>
                                      <p:to>
                                        <p:strVal val="visible"/>
                                      </p:to>
                                    </p:set>
                                    <p:anim calcmode="lin" valueType="num">
                                      <p:cBhvr>
                                        <p:cTn id="78" dur="1000" fill="hold"/>
                                        <p:tgtEl>
                                          <p:spTgt spid="25"/>
                                        </p:tgtEl>
                                        <p:attrNameLst>
                                          <p:attrName>ppt_w</p:attrName>
                                        </p:attrNameLst>
                                      </p:cBhvr>
                                      <p:tavLst>
                                        <p:tav tm="0">
                                          <p:val>
                                            <p:strVal val="2/3*#ppt_w"/>
                                          </p:val>
                                        </p:tav>
                                        <p:tav tm="100000">
                                          <p:val>
                                            <p:strVal val="#ppt_w"/>
                                          </p:val>
                                        </p:tav>
                                      </p:tavLst>
                                    </p:anim>
                                    <p:anim calcmode="lin" valueType="num">
                                      <p:cBhvr>
                                        <p:cTn id="79" dur="1000" fill="hold"/>
                                        <p:tgtEl>
                                          <p:spTgt spid="25"/>
                                        </p:tgtEl>
                                        <p:attrNameLst>
                                          <p:attrName>ppt_h</p:attrName>
                                        </p:attrNameLst>
                                      </p:cBhvr>
                                      <p:tavLst>
                                        <p:tav tm="0">
                                          <p:val>
                                            <p:strVal val="2/3*#ppt_h"/>
                                          </p:val>
                                        </p:tav>
                                        <p:tav tm="100000">
                                          <p:val>
                                            <p:strVal val="#ppt_h"/>
                                          </p:val>
                                        </p:tav>
                                      </p:tavLst>
                                    </p:anim>
                                  </p:childTnLst>
                                </p:cTn>
                              </p:par>
                              <p:par>
                                <p:cTn id="80" presetID="23" presetClass="entr" presetSubtype="528" repeatCount="indefinite" fill="hold" nodeType="withEffect">
                                  <p:stCondLst>
                                    <p:cond delay="200"/>
                                  </p:stCondLst>
                                  <p:childTnLst>
                                    <p:set>
                                      <p:cBhvr>
                                        <p:cTn id="81" dur="1" fill="hold">
                                          <p:stCondLst>
                                            <p:cond delay="0"/>
                                          </p:stCondLst>
                                        </p:cTn>
                                        <p:tgtEl>
                                          <p:spTgt spid="26"/>
                                        </p:tgtEl>
                                        <p:attrNameLst>
                                          <p:attrName>style.visibility</p:attrName>
                                        </p:attrNameLst>
                                      </p:cBhvr>
                                      <p:to>
                                        <p:strVal val="visible"/>
                                      </p:to>
                                    </p:set>
                                    <p:anim calcmode="lin" valueType="num">
                                      <p:cBhvr>
                                        <p:cTn id="82" dur="1300" fill="hold"/>
                                        <p:tgtEl>
                                          <p:spTgt spid="26"/>
                                        </p:tgtEl>
                                        <p:attrNameLst>
                                          <p:attrName>ppt_w</p:attrName>
                                        </p:attrNameLst>
                                      </p:cBhvr>
                                      <p:tavLst>
                                        <p:tav tm="0">
                                          <p:val>
                                            <p:fltVal val="0"/>
                                          </p:val>
                                        </p:tav>
                                        <p:tav tm="100000">
                                          <p:val>
                                            <p:strVal val="#ppt_w"/>
                                          </p:val>
                                        </p:tav>
                                      </p:tavLst>
                                    </p:anim>
                                    <p:anim calcmode="lin" valueType="num">
                                      <p:cBhvr>
                                        <p:cTn id="83" dur="1300" fill="hold"/>
                                        <p:tgtEl>
                                          <p:spTgt spid="26"/>
                                        </p:tgtEl>
                                        <p:attrNameLst>
                                          <p:attrName>ppt_h</p:attrName>
                                        </p:attrNameLst>
                                      </p:cBhvr>
                                      <p:tavLst>
                                        <p:tav tm="0">
                                          <p:val>
                                            <p:fltVal val="0"/>
                                          </p:val>
                                        </p:tav>
                                        <p:tav tm="100000">
                                          <p:val>
                                            <p:strVal val="#ppt_h"/>
                                          </p:val>
                                        </p:tav>
                                      </p:tavLst>
                                    </p:anim>
                                    <p:anim calcmode="lin" valueType="num">
                                      <p:cBhvr>
                                        <p:cTn id="84" dur="1300" fill="hold"/>
                                        <p:tgtEl>
                                          <p:spTgt spid="26"/>
                                        </p:tgtEl>
                                        <p:attrNameLst>
                                          <p:attrName>ppt_x</p:attrName>
                                        </p:attrNameLst>
                                      </p:cBhvr>
                                      <p:tavLst>
                                        <p:tav tm="0">
                                          <p:val>
                                            <p:fltVal val="0.5"/>
                                          </p:val>
                                        </p:tav>
                                        <p:tav tm="100000">
                                          <p:val>
                                            <p:strVal val="#ppt_x"/>
                                          </p:val>
                                        </p:tav>
                                      </p:tavLst>
                                    </p:anim>
                                    <p:anim calcmode="lin" valueType="num">
                                      <p:cBhvr>
                                        <p:cTn id="85" dur="1300" fill="hold"/>
                                        <p:tgtEl>
                                          <p:spTgt spid="26"/>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nodeType="withEffect">
                                  <p:stCondLst>
                                    <p:cond delay="400"/>
                                  </p:stCondLst>
                                  <p:childTnLst>
                                    <p:set>
                                      <p:cBhvr>
                                        <p:cTn id="87" dur="1" fill="hold">
                                          <p:stCondLst>
                                            <p:cond delay="0"/>
                                          </p:stCondLst>
                                        </p:cTn>
                                        <p:tgtEl>
                                          <p:spTgt spid="27"/>
                                        </p:tgtEl>
                                        <p:attrNameLst>
                                          <p:attrName>style.visibility</p:attrName>
                                        </p:attrNameLst>
                                      </p:cBhvr>
                                      <p:to>
                                        <p:strVal val="visible"/>
                                      </p:to>
                                    </p:set>
                                    <p:anim calcmode="lin" valueType="num">
                                      <p:cBhvr>
                                        <p:cTn id="88" dur="1000" fill="hold"/>
                                        <p:tgtEl>
                                          <p:spTgt spid="27"/>
                                        </p:tgtEl>
                                        <p:attrNameLst>
                                          <p:attrName>ppt_w</p:attrName>
                                        </p:attrNameLst>
                                      </p:cBhvr>
                                      <p:tavLst>
                                        <p:tav tm="0">
                                          <p:val>
                                            <p:fltVal val="0"/>
                                          </p:val>
                                        </p:tav>
                                        <p:tav tm="100000">
                                          <p:val>
                                            <p:strVal val="#ppt_w"/>
                                          </p:val>
                                        </p:tav>
                                      </p:tavLst>
                                    </p:anim>
                                    <p:anim calcmode="lin" valueType="num">
                                      <p:cBhvr>
                                        <p:cTn id="89" dur="1000" fill="hold"/>
                                        <p:tgtEl>
                                          <p:spTgt spid="27"/>
                                        </p:tgtEl>
                                        <p:attrNameLst>
                                          <p:attrName>ppt_h</p:attrName>
                                        </p:attrNameLst>
                                      </p:cBhvr>
                                      <p:tavLst>
                                        <p:tav tm="0">
                                          <p:val>
                                            <p:fltVal val="0"/>
                                          </p:val>
                                        </p:tav>
                                        <p:tav tm="100000">
                                          <p:val>
                                            <p:strVal val="#ppt_h"/>
                                          </p:val>
                                        </p:tav>
                                      </p:tavLst>
                                    </p:anim>
                                    <p:anim calcmode="lin" valueType="num">
                                      <p:cBhvr>
                                        <p:cTn id="90" dur="1000" fill="hold"/>
                                        <p:tgtEl>
                                          <p:spTgt spid="27"/>
                                        </p:tgtEl>
                                        <p:attrNameLst>
                                          <p:attrName>ppt_x</p:attrName>
                                        </p:attrNameLst>
                                      </p:cBhvr>
                                      <p:tavLst>
                                        <p:tav tm="0">
                                          <p:val>
                                            <p:fltVal val="0.5"/>
                                          </p:val>
                                        </p:tav>
                                        <p:tav tm="100000">
                                          <p:val>
                                            <p:strVal val="#ppt_x"/>
                                          </p:val>
                                        </p:tav>
                                      </p:tavLst>
                                    </p:anim>
                                    <p:anim calcmode="lin" valueType="num">
                                      <p:cBhvr>
                                        <p:cTn id="91" dur="1000" fill="hold"/>
                                        <p:tgtEl>
                                          <p:spTgt spid="27"/>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nodeType="withEffect">
                                  <p:stCondLst>
                                    <p:cond delay="600"/>
                                  </p:stCondLst>
                                  <p:childTnLst>
                                    <p:set>
                                      <p:cBhvr>
                                        <p:cTn id="93" dur="1" fill="hold">
                                          <p:stCondLst>
                                            <p:cond delay="0"/>
                                          </p:stCondLst>
                                        </p:cTn>
                                        <p:tgtEl>
                                          <p:spTgt spid="28"/>
                                        </p:tgtEl>
                                        <p:attrNameLst>
                                          <p:attrName>style.visibility</p:attrName>
                                        </p:attrNameLst>
                                      </p:cBhvr>
                                      <p:to>
                                        <p:strVal val="visible"/>
                                      </p:to>
                                    </p:set>
                                    <p:anim calcmode="lin" valueType="num">
                                      <p:cBhvr>
                                        <p:cTn id="94" dur="1000" fill="hold"/>
                                        <p:tgtEl>
                                          <p:spTgt spid="28"/>
                                        </p:tgtEl>
                                        <p:attrNameLst>
                                          <p:attrName>ppt_w</p:attrName>
                                        </p:attrNameLst>
                                      </p:cBhvr>
                                      <p:tavLst>
                                        <p:tav tm="0">
                                          <p:val>
                                            <p:fltVal val="0"/>
                                          </p:val>
                                        </p:tav>
                                        <p:tav tm="100000">
                                          <p:val>
                                            <p:strVal val="#ppt_w"/>
                                          </p:val>
                                        </p:tav>
                                      </p:tavLst>
                                    </p:anim>
                                    <p:anim calcmode="lin" valueType="num">
                                      <p:cBhvr>
                                        <p:cTn id="95" dur="1000" fill="hold"/>
                                        <p:tgtEl>
                                          <p:spTgt spid="28"/>
                                        </p:tgtEl>
                                        <p:attrNameLst>
                                          <p:attrName>ppt_h</p:attrName>
                                        </p:attrNameLst>
                                      </p:cBhvr>
                                      <p:tavLst>
                                        <p:tav tm="0">
                                          <p:val>
                                            <p:fltVal val="0"/>
                                          </p:val>
                                        </p:tav>
                                        <p:tav tm="100000">
                                          <p:val>
                                            <p:strVal val="#ppt_h"/>
                                          </p:val>
                                        </p:tav>
                                      </p:tavLst>
                                    </p:anim>
                                    <p:anim calcmode="lin" valueType="num">
                                      <p:cBhvr>
                                        <p:cTn id="96" dur="1000" fill="hold"/>
                                        <p:tgtEl>
                                          <p:spTgt spid="28"/>
                                        </p:tgtEl>
                                        <p:attrNameLst>
                                          <p:attrName>ppt_x</p:attrName>
                                        </p:attrNameLst>
                                      </p:cBhvr>
                                      <p:tavLst>
                                        <p:tav tm="0">
                                          <p:val>
                                            <p:fltVal val="0.5"/>
                                          </p:val>
                                        </p:tav>
                                        <p:tav tm="100000">
                                          <p:val>
                                            <p:strVal val="#ppt_x"/>
                                          </p:val>
                                        </p:tav>
                                      </p:tavLst>
                                    </p:anim>
                                    <p:anim calcmode="lin" valueType="num">
                                      <p:cBhvr>
                                        <p:cTn id="97" dur="1000" fill="hold"/>
                                        <p:tgtEl>
                                          <p:spTgt spid="28"/>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ppt_x</p:attrName>
                                        </p:attrNameLst>
                                      </p:cBhvr>
                                      <p:tavLst>
                                        <p:tav tm="0">
                                          <p:val>
                                            <p:fltVal val="0.5"/>
                                          </p:val>
                                        </p:tav>
                                        <p:tav tm="100000">
                                          <p:val>
                                            <p:strVal val="#ppt_x"/>
                                          </p:val>
                                        </p:tav>
                                      </p:tavLst>
                                    </p:anim>
                                    <p:anim calcmode="lin" valueType="num">
                                      <p:cBhvr>
                                        <p:cTn id="103" dur="1000" fill="hold"/>
                                        <p:tgtEl>
                                          <p:spTgt spid="29"/>
                                        </p:tgtEl>
                                        <p:attrNameLst>
                                          <p:attrName>ppt_y</p:attrName>
                                        </p:attrNameLst>
                                      </p:cBhvr>
                                      <p:tavLst>
                                        <p:tav tm="0">
                                          <p:val>
                                            <p:fltVal val="0.5"/>
                                          </p:val>
                                        </p:tav>
                                        <p:tav tm="100000">
                                          <p:val>
                                            <p:strVal val="#ppt_y"/>
                                          </p:val>
                                        </p:tav>
                                      </p:tavLst>
                                    </p:anim>
                                  </p:childTnLst>
                                </p:cTn>
                              </p:par>
                              <p:par>
                                <p:cTn id="104" presetID="23" presetClass="entr" presetSubtype="528" repeatCount="indefinite"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1000" fill="hold"/>
                                        <p:tgtEl>
                                          <p:spTgt spid="30"/>
                                        </p:tgtEl>
                                        <p:attrNameLst>
                                          <p:attrName>ppt_w</p:attrName>
                                        </p:attrNameLst>
                                      </p:cBhvr>
                                      <p:tavLst>
                                        <p:tav tm="0">
                                          <p:val>
                                            <p:fltVal val="0"/>
                                          </p:val>
                                        </p:tav>
                                        <p:tav tm="100000">
                                          <p:val>
                                            <p:strVal val="#ppt_w"/>
                                          </p:val>
                                        </p:tav>
                                      </p:tavLst>
                                    </p:anim>
                                    <p:anim calcmode="lin" valueType="num">
                                      <p:cBhvr>
                                        <p:cTn id="107" dur="1000" fill="hold"/>
                                        <p:tgtEl>
                                          <p:spTgt spid="30"/>
                                        </p:tgtEl>
                                        <p:attrNameLst>
                                          <p:attrName>ppt_h</p:attrName>
                                        </p:attrNameLst>
                                      </p:cBhvr>
                                      <p:tavLst>
                                        <p:tav tm="0">
                                          <p:val>
                                            <p:fltVal val="0"/>
                                          </p:val>
                                        </p:tav>
                                        <p:tav tm="100000">
                                          <p:val>
                                            <p:strVal val="#ppt_h"/>
                                          </p:val>
                                        </p:tav>
                                      </p:tavLst>
                                    </p:anim>
                                    <p:anim calcmode="lin" valueType="num">
                                      <p:cBhvr>
                                        <p:cTn id="108" dur="1000" fill="hold"/>
                                        <p:tgtEl>
                                          <p:spTgt spid="30"/>
                                        </p:tgtEl>
                                        <p:attrNameLst>
                                          <p:attrName>ppt_x</p:attrName>
                                        </p:attrNameLst>
                                      </p:cBhvr>
                                      <p:tavLst>
                                        <p:tav tm="0">
                                          <p:val>
                                            <p:fltVal val="0.5"/>
                                          </p:val>
                                        </p:tav>
                                        <p:tav tm="100000">
                                          <p:val>
                                            <p:strVal val="#ppt_x"/>
                                          </p:val>
                                        </p:tav>
                                      </p:tavLst>
                                    </p:anim>
                                    <p:anim calcmode="lin" valueType="num">
                                      <p:cBhvr>
                                        <p:cTn id="109" dur="1000" fill="hold"/>
                                        <p:tgtEl>
                                          <p:spTgt spid="30"/>
                                        </p:tgtEl>
                                        <p:attrNameLst>
                                          <p:attrName>ppt_y</p:attrName>
                                        </p:attrNameLst>
                                      </p:cBhvr>
                                      <p:tavLst>
                                        <p:tav tm="0">
                                          <p:val>
                                            <p:fltVal val="0.5"/>
                                          </p:val>
                                        </p:tav>
                                        <p:tav tm="100000">
                                          <p:val>
                                            <p:strVal val="#ppt_y"/>
                                          </p:val>
                                        </p:tav>
                                      </p:tavLst>
                                    </p:anim>
                                  </p:childTnLst>
                                </p:cTn>
                              </p:par>
                              <p:par>
                                <p:cTn id="110" presetID="23" presetClass="entr" presetSubtype="528" repeatCount="indefinite" fill="hold" nodeType="withEffect">
                                  <p:stCondLst>
                                    <p:cond delay="50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fltVal val="0"/>
                                          </p:val>
                                        </p:tav>
                                        <p:tav tm="100000">
                                          <p:val>
                                            <p:strVal val="#ppt_w"/>
                                          </p:val>
                                        </p:tav>
                                      </p:tavLst>
                                    </p:anim>
                                    <p:anim calcmode="lin" valueType="num">
                                      <p:cBhvr>
                                        <p:cTn id="113" dur="1000" fill="hold"/>
                                        <p:tgtEl>
                                          <p:spTgt spid="31"/>
                                        </p:tgtEl>
                                        <p:attrNameLst>
                                          <p:attrName>ppt_h</p:attrName>
                                        </p:attrNameLst>
                                      </p:cBhvr>
                                      <p:tavLst>
                                        <p:tav tm="0">
                                          <p:val>
                                            <p:fltVal val="0"/>
                                          </p:val>
                                        </p:tav>
                                        <p:tav tm="100000">
                                          <p:val>
                                            <p:strVal val="#ppt_h"/>
                                          </p:val>
                                        </p:tav>
                                      </p:tavLst>
                                    </p:anim>
                                    <p:anim calcmode="lin" valueType="num">
                                      <p:cBhvr>
                                        <p:cTn id="114" dur="1000" fill="hold"/>
                                        <p:tgtEl>
                                          <p:spTgt spid="31"/>
                                        </p:tgtEl>
                                        <p:attrNameLst>
                                          <p:attrName>ppt_x</p:attrName>
                                        </p:attrNameLst>
                                      </p:cBhvr>
                                      <p:tavLst>
                                        <p:tav tm="0">
                                          <p:val>
                                            <p:fltVal val="0.5"/>
                                          </p:val>
                                        </p:tav>
                                        <p:tav tm="100000">
                                          <p:val>
                                            <p:strVal val="#ppt_x"/>
                                          </p:val>
                                        </p:tav>
                                      </p:tavLst>
                                    </p:anim>
                                    <p:anim calcmode="lin" valueType="num">
                                      <p:cBhvr>
                                        <p:cTn id="115" dur="1000" fill="hold"/>
                                        <p:tgtEl>
                                          <p:spTgt spid="31"/>
                                        </p:tgtEl>
                                        <p:attrNameLst>
                                          <p:attrName>ppt_y</p:attrName>
                                        </p:attrNameLst>
                                      </p:cBhvr>
                                      <p:tavLst>
                                        <p:tav tm="0">
                                          <p:val>
                                            <p:fltVal val="0.5"/>
                                          </p:val>
                                        </p:tav>
                                        <p:tav tm="100000">
                                          <p:val>
                                            <p:strVal val="#ppt_y"/>
                                          </p:val>
                                        </p:tav>
                                      </p:tavLst>
                                    </p:anim>
                                  </p:childTnLst>
                                </p:cTn>
                              </p:par>
                              <p:par>
                                <p:cTn id="116" presetID="23" presetClass="entr" presetSubtype="528" repeatCount="indefinite" fill="hold" nodeType="with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p:cTn id="118" dur="1000" fill="hold"/>
                                        <p:tgtEl>
                                          <p:spTgt spid="32"/>
                                        </p:tgtEl>
                                        <p:attrNameLst>
                                          <p:attrName>ppt_w</p:attrName>
                                        </p:attrNameLst>
                                      </p:cBhvr>
                                      <p:tavLst>
                                        <p:tav tm="0">
                                          <p:val>
                                            <p:fltVal val="0"/>
                                          </p:val>
                                        </p:tav>
                                        <p:tav tm="100000">
                                          <p:val>
                                            <p:strVal val="#ppt_w"/>
                                          </p:val>
                                        </p:tav>
                                      </p:tavLst>
                                    </p:anim>
                                    <p:anim calcmode="lin" valueType="num">
                                      <p:cBhvr>
                                        <p:cTn id="119" dur="1000" fill="hold"/>
                                        <p:tgtEl>
                                          <p:spTgt spid="32"/>
                                        </p:tgtEl>
                                        <p:attrNameLst>
                                          <p:attrName>ppt_h</p:attrName>
                                        </p:attrNameLst>
                                      </p:cBhvr>
                                      <p:tavLst>
                                        <p:tav tm="0">
                                          <p:val>
                                            <p:fltVal val="0"/>
                                          </p:val>
                                        </p:tav>
                                        <p:tav tm="100000">
                                          <p:val>
                                            <p:strVal val="#ppt_h"/>
                                          </p:val>
                                        </p:tav>
                                      </p:tavLst>
                                    </p:anim>
                                    <p:anim calcmode="lin" valueType="num">
                                      <p:cBhvr>
                                        <p:cTn id="120" dur="1000" fill="hold"/>
                                        <p:tgtEl>
                                          <p:spTgt spid="32"/>
                                        </p:tgtEl>
                                        <p:attrNameLst>
                                          <p:attrName>ppt_x</p:attrName>
                                        </p:attrNameLst>
                                      </p:cBhvr>
                                      <p:tavLst>
                                        <p:tav tm="0">
                                          <p:val>
                                            <p:fltVal val="0.5"/>
                                          </p:val>
                                        </p:tav>
                                        <p:tav tm="100000">
                                          <p:val>
                                            <p:strVal val="#ppt_x"/>
                                          </p:val>
                                        </p:tav>
                                      </p:tavLst>
                                    </p:anim>
                                    <p:anim calcmode="lin" valueType="num">
                                      <p:cBhvr>
                                        <p:cTn id="121" dur="1000" fill="hold"/>
                                        <p:tgtEl>
                                          <p:spTgt spid="32"/>
                                        </p:tgtEl>
                                        <p:attrNameLst>
                                          <p:attrName>ppt_y</p:attrName>
                                        </p:attrNameLst>
                                      </p:cBhvr>
                                      <p:tavLst>
                                        <p:tav tm="0">
                                          <p:val>
                                            <p:fltVal val="0.5"/>
                                          </p:val>
                                        </p:tav>
                                        <p:tav tm="100000">
                                          <p:val>
                                            <p:strVal val="#ppt_y"/>
                                          </p:val>
                                        </p:tav>
                                      </p:tavLst>
                                    </p:anim>
                                  </p:childTnLst>
                                </p:cTn>
                              </p:par>
                              <p:par>
                                <p:cTn id="122" presetID="23" presetClass="entr" presetSubtype="528" repeatCount="indefinite" fill="hold" nodeType="withEffect">
                                  <p:stCondLst>
                                    <p:cond delay="100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ppt_x</p:attrName>
                                        </p:attrNameLst>
                                      </p:cBhvr>
                                      <p:tavLst>
                                        <p:tav tm="0">
                                          <p:val>
                                            <p:fltVal val="0.5"/>
                                          </p:val>
                                        </p:tav>
                                        <p:tav tm="100000">
                                          <p:val>
                                            <p:strVal val="#ppt_x"/>
                                          </p:val>
                                        </p:tav>
                                      </p:tavLst>
                                    </p:anim>
                                    <p:anim calcmode="lin" valueType="num">
                                      <p:cBhvr>
                                        <p:cTn id="127" dur="1000" fill="hold"/>
                                        <p:tgtEl>
                                          <p:spTgt spid="33"/>
                                        </p:tgtEl>
                                        <p:attrNameLst>
                                          <p:attrName>ppt_y</p:attrName>
                                        </p:attrNameLst>
                                      </p:cBhvr>
                                      <p:tavLst>
                                        <p:tav tm="0">
                                          <p:val>
                                            <p:fltVal val="0.5"/>
                                          </p:val>
                                        </p:tav>
                                        <p:tav tm="100000">
                                          <p:val>
                                            <p:strVal val="#ppt_y"/>
                                          </p:val>
                                        </p:tav>
                                      </p:tavLst>
                                    </p:anim>
                                  </p:childTnLst>
                                </p:cTn>
                              </p:par>
                              <p:par>
                                <p:cTn id="128" presetID="23" presetClass="entr" presetSubtype="528" repeatCount="indefinite" fill="hold" nodeType="withEffect">
                                  <p:stCondLst>
                                    <p:cond delay="700"/>
                                  </p:stCondLst>
                                  <p:childTnLst>
                                    <p:set>
                                      <p:cBhvr>
                                        <p:cTn id="129" dur="1" fill="hold">
                                          <p:stCondLst>
                                            <p:cond delay="0"/>
                                          </p:stCondLst>
                                        </p:cTn>
                                        <p:tgtEl>
                                          <p:spTgt spid="34"/>
                                        </p:tgtEl>
                                        <p:attrNameLst>
                                          <p:attrName>style.visibility</p:attrName>
                                        </p:attrNameLst>
                                      </p:cBhvr>
                                      <p:to>
                                        <p:strVal val="visible"/>
                                      </p:to>
                                    </p:set>
                                    <p:anim calcmode="lin" valueType="num">
                                      <p:cBhvr>
                                        <p:cTn id="130" dur="1300" fill="hold"/>
                                        <p:tgtEl>
                                          <p:spTgt spid="34"/>
                                        </p:tgtEl>
                                        <p:attrNameLst>
                                          <p:attrName>ppt_w</p:attrName>
                                        </p:attrNameLst>
                                      </p:cBhvr>
                                      <p:tavLst>
                                        <p:tav tm="0">
                                          <p:val>
                                            <p:fltVal val="0"/>
                                          </p:val>
                                        </p:tav>
                                        <p:tav tm="100000">
                                          <p:val>
                                            <p:strVal val="#ppt_w"/>
                                          </p:val>
                                        </p:tav>
                                      </p:tavLst>
                                    </p:anim>
                                    <p:anim calcmode="lin" valueType="num">
                                      <p:cBhvr>
                                        <p:cTn id="131" dur="1300" fill="hold"/>
                                        <p:tgtEl>
                                          <p:spTgt spid="34"/>
                                        </p:tgtEl>
                                        <p:attrNameLst>
                                          <p:attrName>ppt_h</p:attrName>
                                        </p:attrNameLst>
                                      </p:cBhvr>
                                      <p:tavLst>
                                        <p:tav tm="0">
                                          <p:val>
                                            <p:fltVal val="0"/>
                                          </p:val>
                                        </p:tav>
                                        <p:tav tm="100000">
                                          <p:val>
                                            <p:strVal val="#ppt_h"/>
                                          </p:val>
                                        </p:tav>
                                      </p:tavLst>
                                    </p:anim>
                                    <p:anim calcmode="lin" valueType="num">
                                      <p:cBhvr>
                                        <p:cTn id="132" dur="1300" fill="hold"/>
                                        <p:tgtEl>
                                          <p:spTgt spid="34"/>
                                        </p:tgtEl>
                                        <p:attrNameLst>
                                          <p:attrName>ppt_x</p:attrName>
                                        </p:attrNameLst>
                                      </p:cBhvr>
                                      <p:tavLst>
                                        <p:tav tm="0">
                                          <p:val>
                                            <p:fltVal val="0.5"/>
                                          </p:val>
                                        </p:tav>
                                        <p:tav tm="100000">
                                          <p:val>
                                            <p:strVal val="#ppt_x"/>
                                          </p:val>
                                        </p:tav>
                                      </p:tavLst>
                                    </p:anim>
                                    <p:anim calcmode="lin" valueType="num">
                                      <p:cBhvr>
                                        <p:cTn id="133" dur="13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2C70D22-80E1-4116-93BF-4A81A40F320F}" type="datetimeFigureOut">
              <a:rPr lang="zh-CN" altLang="en-US" b="0" smtClean="0">
                <a:solidFill>
                  <a:prstClr val="black">
                    <a:tint val="75000"/>
                  </a:prstClr>
                </a:solidFill>
                <a:latin typeface="Calibri" panose="020F0502020204030204"/>
              </a:rPr>
              <a:t>2022/3/14</a:t>
            </a:fld>
            <a:endParaRPr lang="zh-CN" altLang="en-US" b="0">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0">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7389EF1-5EB8-4EB1-B5D6-D1404D7F44E8}" type="slidenum">
              <a:rPr lang="zh-CN" altLang="en-US" b="0" smtClean="0">
                <a:solidFill>
                  <a:prstClr val="black">
                    <a:tint val="75000"/>
                  </a:prstClr>
                </a:solidFill>
                <a:latin typeface="Calibri" panose="020F0502020204030204"/>
              </a:rPr>
              <a:t>‹#›</a:t>
            </a:fld>
            <a:endParaRPr lang="zh-CN" altLang="en-US" b="0">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3522"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0"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email"/>
          <a:stretch>
            <a:fillRect/>
          </a:stretch>
        </p:blipFill>
        <p:spPr>
          <a:xfrm rot="5400000">
            <a:off x="9208748" y="2991034"/>
            <a:ext cx="6858623" cy="876557"/>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38" r:id="rId2"/>
  </p:sldLayoutIdLst>
  <p:transition>
    <p:fade/>
  </p:transition>
  <p:txStyles>
    <p:titleStyle>
      <a:lvl1pPr algn="l" defTabSz="896620" rtl="0" eaLnBrk="1" latinLnBrk="0" hangingPunct="1">
        <a:lnSpc>
          <a:spcPct val="90000"/>
        </a:lnSpc>
        <a:spcBef>
          <a:spcPct val="0"/>
        </a:spcBef>
        <a:buNone/>
        <a:defRPr lang="en-US" sz="4705" b="0" kern="1200" cap="none" spc="-98" baseline="0" dirty="0" smtClean="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p:titleStyle>
    <p:bodyStyle>
      <a:lvl1pPr marL="329565" marR="0" indent="-329565" algn="l" defTabSz="896620" rtl="0" eaLnBrk="1" fontAlgn="auto" latinLnBrk="0" hangingPunct="1">
        <a:lnSpc>
          <a:spcPct val="90000"/>
        </a:lnSpc>
        <a:spcBef>
          <a:spcPct val="20000"/>
        </a:spcBef>
        <a:spcAft>
          <a:spcPts val="0"/>
        </a:spcAft>
        <a:buClrTx/>
        <a:buSzPct val="90000"/>
        <a:buFont typeface="Arial" panose="020B0604020202020204" pitchFamily="34" charset="0"/>
        <a:buChar char="•"/>
        <a:defRPr sz="3920" kern="1200" spc="0" baseline="0">
          <a:gradFill>
            <a:gsLst>
              <a:gs pos="1250">
                <a:schemeClr val="tx1"/>
              </a:gs>
              <a:gs pos="100000">
                <a:schemeClr val="tx1"/>
              </a:gs>
            </a:gsLst>
            <a:lin ang="5400000" scaled="0"/>
          </a:gradFill>
          <a:latin typeface="+mj-lt"/>
          <a:ea typeface="+mn-ea"/>
          <a:cs typeface="+mn-cs"/>
        </a:defRPr>
      </a:lvl1pPr>
      <a:lvl2pPr marL="561340" marR="0" indent="-231775" algn="l" defTabSz="896620" rtl="0" eaLnBrk="1" fontAlgn="auto" latinLnBrk="0" hangingPunct="1">
        <a:lnSpc>
          <a:spcPct val="90000"/>
        </a:lnSpc>
        <a:spcBef>
          <a:spcPct val="20000"/>
        </a:spcBef>
        <a:spcAft>
          <a:spcPts val="0"/>
        </a:spcAft>
        <a:buClrTx/>
        <a:buSzPct val="90000"/>
        <a:buFont typeface="Arial" panose="020B0604020202020204" pitchFamily="34" charset="0"/>
        <a:buChar char="•"/>
        <a:defRPr sz="2355" kern="1200" spc="0" baseline="0">
          <a:gradFill>
            <a:gsLst>
              <a:gs pos="1250">
                <a:schemeClr val="tx1"/>
              </a:gs>
              <a:gs pos="100000">
                <a:schemeClr val="tx1"/>
              </a:gs>
            </a:gsLst>
            <a:lin ang="5400000" scaled="0"/>
          </a:gradFill>
          <a:latin typeface="+mn-lt"/>
          <a:ea typeface="+mn-ea"/>
          <a:cs typeface="+mn-cs"/>
        </a:defRPr>
      </a:lvl2pPr>
      <a:lvl3pPr marL="768985" marR="0" indent="-219710" algn="l" defTabSz="896620" rtl="0" eaLnBrk="1" fontAlgn="auto" latinLnBrk="0" hangingPunct="1">
        <a:lnSpc>
          <a:spcPct val="90000"/>
        </a:lnSpc>
        <a:spcBef>
          <a:spcPct val="20000"/>
        </a:spcBef>
        <a:spcAft>
          <a:spcPts val="0"/>
        </a:spcAft>
        <a:buClrTx/>
        <a:buSzPct val="90000"/>
        <a:buFont typeface="Arial" panose="020B0604020202020204" pitchFamily="34" charset="0"/>
        <a:buChar char="•"/>
        <a:defRPr sz="1960" kern="1200" spc="0" baseline="0">
          <a:gradFill>
            <a:gsLst>
              <a:gs pos="1250">
                <a:schemeClr val="tx1"/>
              </a:gs>
              <a:gs pos="100000">
                <a:schemeClr val="tx1"/>
              </a:gs>
            </a:gsLst>
            <a:lin ang="5400000" scaled="0"/>
          </a:gradFill>
          <a:latin typeface="+mn-lt"/>
          <a:ea typeface="+mn-ea"/>
          <a:cs typeface="+mn-cs"/>
        </a:defRPr>
      </a:lvl3pPr>
      <a:lvl4pPr marL="988695" marR="0" indent="-219710" algn="l" defTabSz="896620" rtl="0" eaLnBrk="1" fontAlgn="auto" latinLnBrk="0" hangingPunct="1">
        <a:lnSpc>
          <a:spcPct val="90000"/>
        </a:lnSpc>
        <a:spcBef>
          <a:spcPct val="20000"/>
        </a:spcBef>
        <a:spcAft>
          <a:spcPts val="0"/>
        </a:spcAft>
        <a:buClrTx/>
        <a:buSzPct val="90000"/>
        <a:buFont typeface="Arial" panose="020B0604020202020204" pitchFamily="34" charset="0"/>
        <a:buChar char="•"/>
        <a:defRPr sz="1765" kern="1200" spc="0" baseline="0">
          <a:gradFill>
            <a:gsLst>
              <a:gs pos="1250">
                <a:schemeClr val="tx1"/>
              </a:gs>
              <a:gs pos="100000">
                <a:schemeClr val="tx1"/>
              </a:gs>
            </a:gsLst>
            <a:lin ang="5400000" scaled="0"/>
          </a:gradFill>
          <a:latin typeface="+mn-lt"/>
          <a:ea typeface="+mn-ea"/>
          <a:cs typeface="+mn-cs"/>
        </a:defRPr>
      </a:lvl4pPr>
      <a:lvl5pPr marL="1208405" marR="0" indent="-219710" algn="l" defTabSz="896620" rtl="0" eaLnBrk="1" fontAlgn="auto" latinLnBrk="0" hangingPunct="1">
        <a:lnSpc>
          <a:spcPct val="90000"/>
        </a:lnSpc>
        <a:spcBef>
          <a:spcPct val="20000"/>
        </a:spcBef>
        <a:spcAft>
          <a:spcPts val="0"/>
        </a:spcAft>
        <a:buClrTx/>
        <a:buSzPct val="90000"/>
        <a:buFont typeface="Arial" panose="020B0604020202020204" pitchFamily="34" charset="0"/>
        <a:buChar char="•"/>
        <a:defRPr sz="1765" kern="1200" spc="0" baseline="0">
          <a:gradFill>
            <a:gsLst>
              <a:gs pos="1250">
                <a:schemeClr val="tx1"/>
              </a:gs>
              <a:gs pos="100000">
                <a:schemeClr val="tx1"/>
              </a:gs>
            </a:gsLst>
            <a:lin ang="5400000" scaled="0"/>
          </a:gradFill>
          <a:latin typeface="+mn-lt"/>
          <a:ea typeface="+mn-ea"/>
          <a:cs typeface="+mn-cs"/>
        </a:defRPr>
      </a:lvl5pPr>
      <a:lvl6pPr marL="2465070" indent="-224155" algn="l" defTabSz="896620" rtl="0" eaLnBrk="1" latinLnBrk="0" hangingPunct="1">
        <a:spcBef>
          <a:spcPct val="20000"/>
        </a:spcBef>
        <a:buFont typeface="Arial" panose="020B0604020202020204" pitchFamily="34" charset="0"/>
        <a:buChar char="•"/>
        <a:defRPr sz="1920" kern="1200">
          <a:solidFill>
            <a:schemeClr val="tx1"/>
          </a:solidFill>
          <a:latin typeface="+mn-lt"/>
          <a:ea typeface="+mn-ea"/>
          <a:cs typeface="+mn-cs"/>
        </a:defRPr>
      </a:lvl6pPr>
      <a:lvl7pPr marL="2913380" indent="-224155" algn="l" defTabSz="896620" rtl="0" eaLnBrk="1" latinLnBrk="0" hangingPunct="1">
        <a:spcBef>
          <a:spcPct val="20000"/>
        </a:spcBef>
        <a:buFont typeface="Arial" panose="020B0604020202020204" pitchFamily="34" charset="0"/>
        <a:buChar char="•"/>
        <a:defRPr sz="1920" kern="1200">
          <a:solidFill>
            <a:schemeClr val="tx1"/>
          </a:solidFill>
          <a:latin typeface="+mn-lt"/>
          <a:ea typeface="+mn-ea"/>
          <a:cs typeface="+mn-cs"/>
        </a:defRPr>
      </a:lvl7pPr>
      <a:lvl8pPr marL="3361055" indent="-224155" algn="l" defTabSz="896620" rtl="0" eaLnBrk="1" latinLnBrk="0" hangingPunct="1">
        <a:spcBef>
          <a:spcPct val="20000"/>
        </a:spcBef>
        <a:buFont typeface="Arial" panose="020B0604020202020204" pitchFamily="34" charset="0"/>
        <a:buChar char="•"/>
        <a:defRPr sz="1920" kern="1200">
          <a:solidFill>
            <a:schemeClr val="tx1"/>
          </a:solidFill>
          <a:latin typeface="+mn-lt"/>
          <a:ea typeface="+mn-ea"/>
          <a:cs typeface="+mn-cs"/>
        </a:defRPr>
      </a:lvl8pPr>
      <a:lvl9pPr marL="3809365" indent="-224155" algn="l" defTabSz="896620" rtl="0" eaLnBrk="1" latinLnBrk="0" hangingPunct="1">
        <a:spcBef>
          <a:spcPct val="20000"/>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896620" rtl="0" eaLnBrk="1" latinLnBrk="0" hangingPunct="1">
        <a:defRPr sz="1730" kern="1200">
          <a:solidFill>
            <a:schemeClr val="tx1"/>
          </a:solidFill>
          <a:latin typeface="+mn-lt"/>
          <a:ea typeface="+mn-ea"/>
          <a:cs typeface="+mn-cs"/>
        </a:defRPr>
      </a:lvl1pPr>
      <a:lvl2pPr marL="448310" algn="l" defTabSz="896620" rtl="0" eaLnBrk="1" latinLnBrk="0" hangingPunct="1">
        <a:defRPr sz="1730" kern="1200">
          <a:solidFill>
            <a:schemeClr val="tx1"/>
          </a:solidFill>
          <a:latin typeface="+mn-lt"/>
          <a:ea typeface="+mn-ea"/>
          <a:cs typeface="+mn-cs"/>
        </a:defRPr>
      </a:lvl2pPr>
      <a:lvl3pPr marL="896620" algn="l" defTabSz="896620" rtl="0" eaLnBrk="1" latinLnBrk="0" hangingPunct="1">
        <a:defRPr sz="1730" kern="1200">
          <a:solidFill>
            <a:schemeClr val="tx1"/>
          </a:solidFill>
          <a:latin typeface="+mn-lt"/>
          <a:ea typeface="+mn-ea"/>
          <a:cs typeface="+mn-cs"/>
        </a:defRPr>
      </a:lvl3pPr>
      <a:lvl4pPr marL="1344295" algn="l" defTabSz="896620" rtl="0" eaLnBrk="1" latinLnBrk="0" hangingPunct="1">
        <a:defRPr sz="1730" kern="1200">
          <a:solidFill>
            <a:schemeClr val="tx1"/>
          </a:solidFill>
          <a:latin typeface="+mn-lt"/>
          <a:ea typeface="+mn-ea"/>
          <a:cs typeface="+mn-cs"/>
        </a:defRPr>
      </a:lvl4pPr>
      <a:lvl5pPr marL="1792605" algn="l" defTabSz="896620" rtl="0" eaLnBrk="1" latinLnBrk="0" hangingPunct="1">
        <a:defRPr sz="1730" kern="1200">
          <a:solidFill>
            <a:schemeClr val="tx1"/>
          </a:solidFill>
          <a:latin typeface="+mn-lt"/>
          <a:ea typeface="+mn-ea"/>
          <a:cs typeface="+mn-cs"/>
        </a:defRPr>
      </a:lvl5pPr>
      <a:lvl6pPr marL="2240915" algn="l" defTabSz="896620" rtl="0" eaLnBrk="1" latinLnBrk="0" hangingPunct="1">
        <a:defRPr sz="1730" kern="1200">
          <a:solidFill>
            <a:schemeClr val="tx1"/>
          </a:solidFill>
          <a:latin typeface="+mn-lt"/>
          <a:ea typeface="+mn-ea"/>
          <a:cs typeface="+mn-cs"/>
        </a:defRPr>
      </a:lvl6pPr>
      <a:lvl7pPr marL="2689225" algn="l" defTabSz="896620" rtl="0" eaLnBrk="1" latinLnBrk="0" hangingPunct="1">
        <a:defRPr sz="1730" kern="1200">
          <a:solidFill>
            <a:schemeClr val="tx1"/>
          </a:solidFill>
          <a:latin typeface="+mn-lt"/>
          <a:ea typeface="+mn-ea"/>
          <a:cs typeface="+mn-cs"/>
        </a:defRPr>
      </a:lvl7pPr>
      <a:lvl8pPr marL="3137535" algn="l" defTabSz="896620" rtl="0" eaLnBrk="1" latinLnBrk="0" hangingPunct="1">
        <a:defRPr sz="1730" kern="1200">
          <a:solidFill>
            <a:schemeClr val="tx1"/>
          </a:solidFill>
          <a:latin typeface="+mn-lt"/>
          <a:ea typeface="+mn-ea"/>
          <a:cs typeface="+mn-cs"/>
        </a:defRPr>
      </a:lvl8pPr>
      <a:lvl9pPr marL="3585210" algn="l" defTabSz="896620" rtl="0" eaLnBrk="1" latinLnBrk="0" hangingPunct="1">
        <a:defRPr sz="173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5" cstate="email"/>
          <a:stretch>
            <a:fillRect/>
          </a:stretch>
        </p:blipFill>
        <p:spPr>
          <a:xfrm rot="5400000">
            <a:off x="9187079" y="3012391"/>
            <a:ext cx="6858623" cy="833218"/>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transition>
    <p:fade/>
  </p:transition>
  <p:txStyles>
    <p:titleStyle>
      <a:lvl1pPr algn="l" defTabSz="914400"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p:titleStyle>
    <p:bodyStyle>
      <a:lvl1pPr marL="22415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3530" kern="1200" spc="0" baseline="0">
          <a:gradFill>
            <a:gsLst>
              <a:gs pos="1250">
                <a:schemeClr val="tx1"/>
              </a:gs>
              <a:gs pos="100000">
                <a:schemeClr val="tx1"/>
              </a:gs>
            </a:gsLst>
            <a:lin ang="5400000" scaled="0"/>
          </a:gradFill>
          <a:latin typeface="+mj-lt"/>
          <a:ea typeface="+mn-ea"/>
          <a:cs typeface="+mn-cs"/>
        </a:defRPr>
      </a:lvl1pPr>
      <a:lvl2pPr marL="448310"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745" kern="1200" spc="0" baseline="0">
          <a:gradFill>
            <a:gsLst>
              <a:gs pos="1250">
                <a:schemeClr val="tx1"/>
              </a:gs>
              <a:gs pos="100000">
                <a:schemeClr val="tx1"/>
              </a:gs>
            </a:gsLst>
            <a:lin ang="5400000" scaled="0"/>
          </a:gradFill>
          <a:latin typeface="+mn-lt"/>
          <a:ea typeface="+mn-ea"/>
          <a:cs typeface="+mn-cs"/>
        </a:defRPr>
      </a:lvl2pPr>
      <a:lvl3pPr marL="67246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355" kern="1200" spc="0" baseline="0">
          <a:gradFill>
            <a:gsLst>
              <a:gs pos="1250">
                <a:schemeClr val="tx1"/>
              </a:gs>
              <a:gs pos="100000">
                <a:schemeClr val="tx1"/>
              </a:gs>
            </a:gsLst>
            <a:lin ang="5400000" scaled="0"/>
          </a:gradFill>
          <a:latin typeface="+mn-lt"/>
          <a:ea typeface="+mn-ea"/>
          <a:cs typeface="+mn-cs"/>
        </a:defRPr>
      </a:lvl3pPr>
      <a:lvl4pPr marL="896620"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155" kern="1200" spc="0" baseline="0">
          <a:gradFill>
            <a:gsLst>
              <a:gs pos="1250">
                <a:schemeClr val="tx1"/>
              </a:gs>
              <a:gs pos="100000">
                <a:schemeClr val="tx1"/>
              </a:gs>
            </a:gsLst>
            <a:lin ang="5400000" scaled="0"/>
          </a:gradFill>
          <a:latin typeface="+mn-lt"/>
          <a:ea typeface="+mn-ea"/>
          <a:cs typeface="+mn-cs"/>
        </a:defRPr>
      </a:lvl4pPr>
      <a:lvl5pPr marL="112077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155" kern="1200" spc="0" baseline="0">
          <a:gradFill>
            <a:gsLst>
              <a:gs pos="1250">
                <a:schemeClr val="tx1"/>
              </a:gs>
              <a:gs pos="100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14400" rtl="0" eaLnBrk="1" latinLnBrk="0" hangingPunct="1">
        <a:defRPr sz="1765" kern="1200">
          <a:solidFill>
            <a:schemeClr val="tx1"/>
          </a:solidFill>
          <a:latin typeface="+mn-lt"/>
          <a:ea typeface="+mn-ea"/>
          <a:cs typeface="+mn-cs"/>
        </a:defRPr>
      </a:lvl1pPr>
      <a:lvl2pPr marL="457200" algn="l" defTabSz="914400" rtl="0" eaLnBrk="1" latinLnBrk="0" hangingPunct="1">
        <a:defRPr sz="1765" kern="1200">
          <a:solidFill>
            <a:schemeClr val="tx1"/>
          </a:solidFill>
          <a:latin typeface="+mn-lt"/>
          <a:ea typeface="+mn-ea"/>
          <a:cs typeface="+mn-cs"/>
        </a:defRPr>
      </a:lvl2pPr>
      <a:lvl3pPr marL="914400" algn="l" defTabSz="914400" rtl="0" eaLnBrk="1" latinLnBrk="0" hangingPunct="1">
        <a:defRPr sz="1765" kern="1200">
          <a:solidFill>
            <a:schemeClr val="tx1"/>
          </a:solidFill>
          <a:latin typeface="+mn-lt"/>
          <a:ea typeface="+mn-ea"/>
          <a:cs typeface="+mn-cs"/>
        </a:defRPr>
      </a:lvl3pPr>
      <a:lvl4pPr marL="1371600" algn="l" defTabSz="914400" rtl="0" eaLnBrk="1" latinLnBrk="0" hangingPunct="1">
        <a:defRPr sz="1765" kern="1200">
          <a:solidFill>
            <a:schemeClr val="tx1"/>
          </a:solidFill>
          <a:latin typeface="+mn-lt"/>
          <a:ea typeface="+mn-ea"/>
          <a:cs typeface="+mn-cs"/>
        </a:defRPr>
      </a:lvl4pPr>
      <a:lvl5pPr marL="1828800" algn="l" defTabSz="914400" rtl="0" eaLnBrk="1" latinLnBrk="0" hangingPunct="1">
        <a:defRPr sz="1765" kern="1200">
          <a:solidFill>
            <a:schemeClr val="tx1"/>
          </a:solidFill>
          <a:latin typeface="+mn-lt"/>
          <a:ea typeface="+mn-ea"/>
          <a:cs typeface="+mn-cs"/>
        </a:defRPr>
      </a:lvl5pPr>
      <a:lvl6pPr marL="2286000" algn="l" defTabSz="914400" rtl="0" eaLnBrk="1" latinLnBrk="0" hangingPunct="1">
        <a:defRPr sz="1765" kern="1200">
          <a:solidFill>
            <a:schemeClr val="tx1"/>
          </a:solidFill>
          <a:latin typeface="+mn-lt"/>
          <a:ea typeface="+mn-ea"/>
          <a:cs typeface="+mn-cs"/>
        </a:defRPr>
      </a:lvl6pPr>
      <a:lvl7pPr marL="2743200" algn="l" defTabSz="914400" rtl="0" eaLnBrk="1" latinLnBrk="0" hangingPunct="1">
        <a:defRPr sz="1765" kern="1200">
          <a:solidFill>
            <a:schemeClr val="tx1"/>
          </a:solidFill>
          <a:latin typeface="+mn-lt"/>
          <a:ea typeface="+mn-ea"/>
          <a:cs typeface="+mn-cs"/>
        </a:defRPr>
      </a:lvl7pPr>
      <a:lvl8pPr marL="3200400" algn="l" defTabSz="914400" rtl="0" eaLnBrk="1" latinLnBrk="0" hangingPunct="1">
        <a:defRPr sz="1765" kern="1200">
          <a:solidFill>
            <a:schemeClr val="tx1"/>
          </a:solidFill>
          <a:latin typeface="+mn-lt"/>
          <a:ea typeface="+mn-ea"/>
          <a:cs typeface="+mn-cs"/>
        </a:defRPr>
      </a:lvl8pPr>
      <a:lvl9pPr marL="3657600" algn="l" defTabSz="914400" rtl="0" eaLnBrk="1" latinLnBrk="0" hangingPunct="1">
        <a:defRPr sz="176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9" cstate="email"/>
          <a:stretch>
            <a:fillRect/>
          </a:stretch>
        </p:blipFill>
        <p:spPr>
          <a:xfrm rot="5400000">
            <a:off x="9187079" y="3012391"/>
            <a:ext cx="6858623" cy="83321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transition>
    <p:fade/>
  </p:transition>
  <p:txStyles>
    <p:titleStyle>
      <a:lvl1pPr algn="l" defTabSz="914400"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p:titleStyle>
    <p:bodyStyle>
      <a:lvl1pPr marL="22415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3530" kern="1200" spc="0" baseline="0">
          <a:gradFill>
            <a:gsLst>
              <a:gs pos="1250">
                <a:schemeClr val="tx1"/>
              </a:gs>
              <a:gs pos="100000">
                <a:schemeClr val="tx1"/>
              </a:gs>
            </a:gsLst>
            <a:lin ang="5400000" scaled="0"/>
          </a:gradFill>
          <a:latin typeface="+mj-lt"/>
          <a:ea typeface="+mn-ea"/>
          <a:cs typeface="+mn-cs"/>
        </a:defRPr>
      </a:lvl1pPr>
      <a:lvl2pPr marL="448310"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745" kern="1200" spc="0" baseline="0">
          <a:gradFill>
            <a:gsLst>
              <a:gs pos="1250">
                <a:schemeClr val="tx1"/>
              </a:gs>
              <a:gs pos="100000">
                <a:schemeClr val="tx1"/>
              </a:gs>
            </a:gsLst>
            <a:lin ang="5400000" scaled="0"/>
          </a:gradFill>
          <a:latin typeface="+mn-lt"/>
          <a:ea typeface="+mn-ea"/>
          <a:cs typeface="+mn-cs"/>
        </a:defRPr>
      </a:lvl2pPr>
      <a:lvl3pPr marL="67246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355" kern="1200" spc="0" baseline="0">
          <a:gradFill>
            <a:gsLst>
              <a:gs pos="1250">
                <a:schemeClr val="tx1"/>
              </a:gs>
              <a:gs pos="100000">
                <a:schemeClr val="tx1"/>
              </a:gs>
            </a:gsLst>
            <a:lin ang="5400000" scaled="0"/>
          </a:gradFill>
          <a:latin typeface="+mn-lt"/>
          <a:ea typeface="+mn-ea"/>
          <a:cs typeface="+mn-cs"/>
        </a:defRPr>
      </a:lvl3pPr>
      <a:lvl4pPr marL="896620"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155" kern="1200" spc="0" baseline="0">
          <a:gradFill>
            <a:gsLst>
              <a:gs pos="1250">
                <a:schemeClr val="tx1"/>
              </a:gs>
              <a:gs pos="100000">
                <a:schemeClr val="tx1"/>
              </a:gs>
            </a:gsLst>
            <a:lin ang="5400000" scaled="0"/>
          </a:gradFill>
          <a:latin typeface="+mn-lt"/>
          <a:ea typeface="+mn-ea"/>
          <a:cs typeface="+mn-cs"/>
        </a:defRPr>
      </a:lvl4pPr>
      <a:lvl5pPr marL="112077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155" kern="1200" spc="0" baseline="0">
          <a:gradFill>
            <a:gsLst>
              <a:gs pos="1250">
                <a:schemeClr val="tx1"/>
              </a:gs>
              <a:gs pos="100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14400" rtl="0" eaLnBrk="1" latinLnBrk="0" hangingPunct="1">
        <a:defRPr sz="1765" kern="1200">
          <a:solidFill>
            <a:schemeClr val="tx1"/>
          </a:solidFill>
          <a:latin typeface="+mn-lt"/>
          <a:ea typeface="+mn-ea"/>
          <a:cs typeface="+mn-cs"/>
        </a:defRPr>
      </a:lvl1pPr>
      <a:lvl2pPr marL="457200" algn="l" defTabSz="914400" rtl="0" eaLnBrk="1" latinLnBrk="0" hangingPunct="1">
        <a:defRPr sz="1765" kern="1200">
          <a:solidFill>
            <a:schemeClr val="tx1"/>
          </a:solidFill>
          <a:latin typeface="+mn-lt"/>
          <a:ea typeface="+mn-ea"/>
          <a:cs typeface="+mn-cs"/>
        </a:defRPr>
      </a:lvl2pPr>
      <a:lvl3pPr marL="914400" algn="l" defTabSz="914400" rtl="0" eaLnBrk="1" latinLnBrk="0" hangingPunct="1">
        <a:defRPr sz="1765" kern="1200">
          <a:solidFill>
            <a:schemeClr val="tx1"/>
          </a:solidFill>
          <a:latin typeface="+mn-lt"/>
          <a:ea typeface="+mn-ea"/>
          <a:cs typeface="+mn-cs"/>
        </a:defRPr>
      </a:lvl3pPr>
      <a:lvl4pPr marL="1371600" algn="l" defTabSz="914400" rtl="0" eaLnBrk="1" latinLnBrk="0" hangingPunct="1">
        <a:defRPr sz="1765" kern="1200">
          <a:solidFill>
            <a:schemeClr val="tx1"/>
          </a:solidFill>
          <a:latin typeface="+mn-lt"/>
          <a:ea typeface="+mn-ea"/>
          <a:cs typeface="+mn-cs"/>
        </a:defRPr>
      </a:lvl4pPr>
      <a:lvl5pPr marL="1828800" algn="l" defTabSz="914400" rtl="0" eaLnBrk="1" latinLnBrk="0" hangingPunct="1">
        <a:defRPr sz="1765" kern="1200">
          <a:solidFill>
            <a:schemeClr val="tx1"/>
          </a:solidFill>
          <a:latin typeface="+mn-lt"/>
          <a:ea typeface="+mn-ea"/>
          <a:cs typeface="+mn-cs"/>
        </a:defRPr>
      </a:lvl5pPr>
      <a:lvl6pPr marL="2286000" algn="l" defTabSz="914400" rtl="0" eaLnBrk="1" latinLnBrk="0" hangingPunct="1">
        <a:defRPr sz="1765" kern="1200">
          <a:solidFill>
            <a:schemeClr val="tx1"/>
          </a:solidFill>
          <a:latin typeface="+mn-lt"/>
          <a:ea typeface="+mn-ea"/>
          <a:cs typeface="+mn-cs"/>
        </a:defRPr>
      </a:lvl6pPr>
      <a:lvl7pPr marL="2743200" algn="l" defTabSz="914400" rtl="0" eaLnBrk="1" latinLnBrk="0" hangingPunct="1">
        <a:defRPr sz="1765" kern="1200">
          <a:solidFill>
            <a:schemeClr val="tx1"/>
          </a:solidFill>
          <a:latin typeface="+mn-lt"/>
          <a:ea typeface="+mn-ea"/>
          <a:cs typeface="+mn-cs"/>
        </a:defRPr>
      </a:lvl7pPr>
      <a:lvl8pPr marL="3200400" algn="l" defTabSz="914400" rtl="0" eaLnBrk="1" latinLnBrk="0" hangingPunct="1">
        <a:defRPr sz="1765" kern="1200">
          <a:solidFill>
            <a:schemeClr val="tx1"/>
          </a:solidFill>
          <a:latin typeface="+mn-lt"/>
          <a:ea typeface="+mn-ea"/>
          <a:cs typeface="+mn-cs"/>
        </a:defRPr>
      </a:lvl8pPr>
      <a:lvl9pPr marL="3657600" algn="l" defTabSz="914400" rtl="0" eaLnBrk="1" latinLnBrk="0" hangingPunct="1">
        <a:defRPr sz="1765"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6"/>
          <a:stretch>
            <a:fillRect/>
          </a:stretch>
        </p:blipFill>
        <p:spPr>
          <a:xfrm rot="5400000">
            <a:off x="9187080" y="3012391"/>
            <a:ext cx="6858623" cy="833218"/>
          </a:xfrm>
          <a:prstGeom prst="rect">
            <a:avLst/>
          </a:prstGeom>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ransition>
    <p:fade/>
  </p:transition>
  <p:txStyles>
    <p:titleStyle>
      <a:lvl1pPr algn="l" defTabSz="914400"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p:titleStyle>
    <p:bodyStyle>
      <a:lvl1pPr marL="22415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3530" kern="1200" spc="0" baseline="0">
          <a:gradFill>
            <a:gsLst>
              <a:gs pos="1250">
                <a:schemeClr val="tx1"/>
              </a:gs>
              <a:gs pos="100000">
                <a:schemeClr val="tx1"/>
              </a:gs>
            </a:gsLst>
            <a:lin ang="5400000" scaled="0"/>
          </a:gradFill>
          <a:latin typeface="+mj-lt"/>
          <a:ea typeface="+mn-ea"/>
          <a:cs typeface="+mn-cs"/>
        </a:defRPr>
      </a:lvl1pPr>
      <a:lvl2pPr marL="448310"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745" kern="1200" spc="0" baseline="0">
          <a:gradFill>
            <a:gsLst>
              <a:gs pos="1250">
                <a:schemeClr val="tx1"/>
              </a:gs>
              <a:gs pos="100000">
                <a:schemeClr val="tx1"/>
              </a:gs>
            </a:gsLst>
            <a:lin ang="5400000" scaled="0"/>
          </a:gradFill>
          <a:latin typeface="+mn-lt"/>
          <a:ea typeface="+mn-ea"/>
          <a:cs typeface="+mn-cs"/>
        </a:defRPr>
      </a:lvl2pPr>
      <a:lvl3pPr marL="67246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355" kern="1200" spc="0" baseline="0">
          <a:gradFill>
            <a:gsLst>
              <a:gs pos="1250">
                <a:schemeClr val="tx1"/>
              </a:gs>
              <a:gs pos="100000">
                <a:schemeClr val="tx1"/>
              </a:gs>
            </a:gsLst>
            <a:lin ang="5400000" scaled="0"/>
          </a:gradFill>
          <a:latin typeface="+mn-lt"/>
          <a:ea typeface="+mn-ea"/>
          <a:cs typeface="+mn-cs"/>
        </a:defRPr>
      </a:lvl3pPr>
      <a:lvl4pPr marL="895985"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155" kern="1200" spc="0" baseline="0">
          <a:gradFill>
            <a:gsLst>
              <a:gs pos="1250">
                <a:schemeClr val="tx1"/>
              </a:gs>
              <a:gs pos="100000">
                <a:schemeClr val="tx1"/>
              </a:gs>
            </a:gsLst>
            <a:lin ang="5400000" scaled="0"/>
          </a:gradFill>
          <a:latin typeface="+mn-lt"/>
          <a:ea typeface="+mn-ea"/>
          <a:cs typeface="+mn-cs"/>
        </a:defRPr>
      </a:lvl4pPr>
      <a:lvl5pPr marL="1120140" marR="0" indent="-224155" algn="l" defTabSz="914400" rtl="0" eaLnBrk="1" fontAlgn="auto" latinLnBrk="0" hangingPunct="1">
        <a:lnSpc>
          <a:spcPct val="90000"/>
        </a:lnSpc>
        <a:spcBef>
          <a:spcPct val="20000"/>
        </a:spcBef>
        <a:spcAft>
          <a:spcPts val="0"/>
        </a:spcAft>
        <a:buClrTx/>
        <a:buSzPct val="90000"/>
        <a:buFont typeface="Wingdings" panose="05000000000000000000" pitchFamily="2" charset="2"/>
        <a:buChar char=""/>
        <a:defRPr sz="2155" kern="1200" spc="0" baseline="0">
          <a:gradFill>
            <a:gsLst>
              <a:gs pos="1250">
                <a:schemeClr val="tx1"/>
              </a:gs>
              <a:gs pos="100000">
                <a:schemeClr val="tx1"/>
              </a:gs>
            </a:gsLst>
            <a:lin ang="5400000" scaled="0"/>
          </a:gra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14400" rtl="0" eaLnBrk="1" latinLnBrk="0" hangingPunct="1">
        <a:defRPr sz="1765" kern="1200">
          <a:solidFill>
            <a:schemeClr val="tx1"/>
          </a:solidFill>
          <a:latin typeface="+mn-lt"/>
          <a:ea typeface="+mn-ea"/>
          <a:cs typeface="+mn-cs"/>
        </a:defRPr>
      </a:lvl1pPr>
      <a:lvl2pPr marL="457200" algn="l" defTabSz="914400" rtl="0" eaLnBrk="1" latinLnBrk="0" hangingPunct="1">
        <a:defRPr sz="1765" kern="1200">
          <a:solidFill>
            <a:schemeClr val="tx1"/>
          </a:solidFill>
          <a:latin typeface="+mn-lt"/>
          <a:ea typeface="+mn-ea"/>
          <a:cs typeface="+mn-cs"/>
        </a:defRPr>
      </a:lvl2pPr>
      <a:lvl3pPr marL="914400" algn="l" defTabSz="914400" rtl="0" eaLnBrk="1" latinLnBrk="0" hangingPunct="1">
        <a:defRPr sz="1765" kern="1200">
          <a:solidFill>
            <a:schemeClr val="tx1"/>
          </a:solidFill>
          <a:latin typeface="+mn-lt"/>
          <a:ea typeface="+mn-ea"/>
          <a:cs typeface="+mn-cs"/>
        </a:defRPr>
      </a:lvl3pPr>
      <a:lvl4pPr marL="1371600" algn="l" defTabSz="914400" rtl="0" eaLnBrk="1" latinLnBrk="0" hangingPunct="1">
        <a:defRPr sz="1765" kern="1200">
          <a:solidFill>
            <a:schemeClr val="tx1"/>
          </a:solidFill>
          <a:latin typeface="+mn-lt"/>
          <a:ea typeface="+mn-ea"/>
          <a:cs typeface="+mn-cs"/>
        </a:defRPr>
      </a:lvl4pPr>
      <a:lvl5pPr marL="1828165" algn="l" defTabSz="914400" rtl="0" eaLnBrk="1" latinLnBrk="0" hangingPunct="1">
        <a:defRPr sz="1765" kern="1200">
          <a:solidFill>
            <a:schemeClr val="tx1"/>
          </a:solidFill>
          <a:latin typeface="+mn-lt"/>
          <a:ea typeface="+mn-ea"/>
          <a:cs typeface="+mn-cs"/>
        </a:defRPr>
      </a:lvl5pPr>
      <a:lvl6pPr marL="2285365" algn="l" defTabSz="914400" rtl="0" eaLnBrk="1" latinLnBrk="0" hangingPunct="1">
        <a:defRPr sz="1765" kern="1200">
          <a:solidFill>
            <a:schemeClr val="tx1"/>
          </a:solidFill>
          <a:latin typeface="+mn-lt"/>
          <a:ea typeface="+mn-ea"/>
          <a:cs typeface="+mn-cs"/>
        </a:defRPr>
      </a:lvl6pPr>
      <a:lvl7pPr marL="2742565" algn="l" defTabSz="914400" rtl="0" eaLnBrk="1" latinLnBrk="0" hangingPunct="1">
        <a:defRPr sz="1765" kern="1200">
          <a:solidFill>
            <a:schemeClr val="tx1"/>
          </a:solidFill>
          <a:latin typeface="+mn-lt"/>
          <a:ea typeface="+mn-ea"/>
          <a:cs typeface="+mn-cs"/>
        </a:defRPr>
      </a:lvl7pPr>
      <a:lvl8pPr marL="3199765" algn="l" defTabSz="914400" rtl="0" eaLnBrk="1" latinLnBrk="0" hangingPunct="1">
        <a:defRPr sz="1765" kern="1200">
          <a:solidFill>
            <a:schemeClr val="tx1"/>
          </a:solidFill>
          <a:latin typeface="+mn-lt"/>
          <a:ea typeface="+mn-ea"/>
          <a:cs typeface="+mn-cs"/>
        </a:defRPr>
      </a:lvl8pPr>
      <a:lvl9pPr marL="3656965" algn="l" defTabSz="914400" rtl="0" eaLnBrk="1" latinLnBrk="0" hangingPunct="1">
        <a:defRPr sz="1765"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233760" y="202738"/>
            <a:ext cx="496880" cy="4968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6" name="矩形 5"/>
          <p:cNvSpPr/>
          <p:nvPr userDrawn="1"/>
        </p:nvSpPr>
        <p:spPr>
          <a:xfrm>
            <a:off x="478571" y="469159"/>
            <a:ext cx="331253" cy="331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cxnSp>
        <p:nvCxnSpPr>
          <p:cNvPr id="8" name="直接连接符 46"/>
          <p:cNvCxnSpPr>
            <a:cxnSpLocks noChangeShapeType="1"/>
          </p:cNvCxnSpPr>
          <p:nvPr userDrawn="1"/>
        </p:nvCxnSpPr>
        <p:spPr bwMode="auto">
          <a:xfrm flipH="1">
            <a:off x="855137" y="872068"/>
            <a:ext cx="11135615"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3465" b="1">
          <a:solidFill>
            <a:schemeClr val="tx1"/>
          </a:solidFill>
          <a:latin typeface="+mj-lt"/>
          <a:ea typeface="+mj-ea"/>
          <a:cs typeface="+mj-cs"/>
        </a:defRPr>
      </a:lvl1pPr>
      <a:lvl2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fontAlgn="base">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3520" indent="-22352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8655" indent="-22352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6805" indent="-21463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352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1520" indent="-22669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090"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fontAlgn="ctr">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935" rtl="0" eaLnBrk="1" latinLnBrk="0" hangingPunct="1">
        <a:defRPr sz="2265" kern="1200">
          <a:solidFill>
            <a:schemeClr val="tx1"/>
          </a:solidFill>
          <a:latin typeface="+mn-lt"/>
          <a:ea typeface="+mn-ea"/>
          <a:cs typeface="+mn-cs"/>
        </a:defRPr>
      </a:lvl1pPr>
      <a:lvl2pPr marL="565150" algn="l" defTabSz="1130935" rtl="0" eaLnBrk="1" latinLnBrk="0" hangingPunct="1">
        <a:defRPr sz="2265" kern="1200">
          <a:solidFill>
            <a:schemeClr val="tx1"/>
          </a:solidFill>
          <a:latin typeface="+mn-lt"/>
          <a:ea typeface="+mn-ea"/>
          <a:cs typeface="+mn-cs"/>
        </a:defRPr>
      </a:lvl2pPr>
      <a:lvl3pPr marL="1130935" algn="l" defTabSz="1130935" rtl="0" eaLnBrk="1" latinLnBrk="0" hangingPunct="1">
        <a:defRPr sz="2265" kern="1200">
          <a:solidFill>
            <a:schemeClr val="tx1"/>
          </a:solidFill>
          <a:latin typeface="+mn-lt"/>
          <a:ea typeface="+mn-ea"/>
          <a:cs typeface="+mn-cs"/>
        </a:defRPr>
      </a:lvl3pPr>
      <a:lvl4pPr marL="1696085" algn="l" defTabSz="1130935" rtl="0" eaLnBrk="1" latinLnBrk="0" hangingPunct="1">
        <a:defRPr sz="2265" kern="1200">
          <a:solidFill>
            <a:schemeClr val="tx1"/>
          </a:solidFill>
          <a:latin typeface="+mn-lt"/>
          <a:ea typeface="+mn-ea"/>
          <a:cs typeface="+mn-cs"/>
        </a:defRPr>
      </a:lvl4pPr>
      <a:lvl5pPr marL="2261235" algn="l" defTabSz="1130935" rtl="0" eaLnBrk="1" latinLnBrk="0" hangingPunct="1">
        <a:defRPr sz="2265" kern="1200">
          <a:solidFill>
            <a:schemeClr val="tx1"/>
          </a:solidFill>
          <a:latin typeface="+mn-lt"/>
          <a:ea typeface="+mn-ea"/>
          <a:cs typeface="+mn-cs"/>
        </a:defRPr>
      </a:lvl5pPr>
      <a:lvl6pPr marL="2827020" algn="l" defTabSz="1130935" rtl="0" eaLnBrk="1" latinLnBrk="0" hangingPunct="1">
        <a:defRPr sz="2265" kern="1200">
          <a:solidFill>
            <a:schemeClr val="tx1"/>
          </a:solidFill>
          <a:latin typeface="+mn-lt"/>
          <a:ea typeface="+mn-ea"/>
          <a:cs typeface="+mn-cs"/>
        </a:defRPr>
      </a:lvl6pPr>
      <a:lvl7pPr marL="3392170" algn="l" defTabSz="1130935" rtl="0" eaLnBrk="1" latinLnBrk="0" hangingPunct="1">
        <a:defRPr sz="2265" kern="1200">
          <a:solidFill>
            <a:schemeClr val="tx1"/>
          </a:solidFill>
          <a:latin typeface="+mn-lt"/>
          <a:ea typeface="+mn-ea"/>
          <a:cs typeface="+mn-cs"/>
        </a:defRPr>
      </a:lvl7pPr>
      <a:lvl8pPr marL="3957320" algn="l" defTabSz="1130935" rtl="0" eaLnBrk="1" latinLnBrk="0" hangingPunct="1">
        <a:defRPr sz="2265" kern="1200">
          <a:solidFill>
            <a:schemeClr val="tx1"/>
          </a:solidFill>
          <a:latin typeface="+mn-lt"/>
          <a:ea typeface="+mn-ea"/>
          <a:cs typeface="+mn-cs"/>
        </a:defRPr>
      </a:lvl8pPr>
      <a:lvl9pPr marL="4523105" algn="l" defTabSz="1130935" rtl="0" eaLnBrk="1" latinLnBrk="0" hangingPunct="1">
        <a:defRPr sz="22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accent1"/>
        </a:solidFill>
        <a:effectLst/>
      </p:bgPr>
    </p:bg>
    <p:spTree>
      <p:nvGrpSpPr>
        <p:cNvPr id="1" name=""/>
        <p:cNvGrpSpPr/>
        <p:nvPr/>
      </p:nvGrpSpPr>
      <p:grpSpPr>
        <a:xfrm>
          <a:off x="0" y="0"/>
          <a:ext cx="0" cy="0"/>
          <a:chOff x="0" y="0"/>
          <a:chExt cx="0" cy="0"/>
        </a:xfrm>
      </p:grpSpPr>
      <p:sp>
        <p:nvSpPr>
          <p:cNvPr id="3" name="圆角矩形 2"/>
          <p:cNvSpPr/>
          <p:nvPr/>
        </p:nvSpPr>
        <p:spPr>
          <a:xfrm>
            <a:off x="719138" y="-661988"/>
            <a:ext cx="6818312" cy="18319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13" name="椭圆 12"/>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4" name="椭圆 13"/>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5" name="椭圆 14"/>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6" name="椭圆 15"/>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7" name="椭圆 16"/>
          <p:cNvSpPr/>
          <p:nvPr/>
        </p:nvSpPr>
        <p:spPr>
          <a:xfrm>
            <a:off x="10726738" y="-1971675"/>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8" name="椭圆 17"/>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19" name="椭圆 18"/>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 name="椭圆 19"/>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1" name="椭圆 20"/>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2" name="椭圆 21"/>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3" name="椭圆 22"/>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4" name="椭圆 23"/>
          <p:cNvSpPr/>
          <p:nvPr/>
        </p:nvSpPr>
        <p:spPr>
          <a:xfrm>
            <a:off x="-4408488" y="1820863"/>
            <a:ext cx="871538" cy="7858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5" name="椭圆 24"/>
          <p:cNvSpPr/>
          <p:nvPr/>
        </p:nvSpPr>
        <p:spPr>
          <a:xfrm>
            <a:off x="-3021013" y="-849313"/>
            <a:ext cx="479425"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6" name="椭圆 25"/>
          <p:cNvSpPr/>
          <p:nvPr/>
        </p:nvSpPr>
        <p:spPr>
          <a:xfrm>
            <a:off x="-3427413" y="1363663"/>
            <a:ext cx="803275" cy="7207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7" name="椭圆 26"/>
          <p:cNvSpPr/>
          <p:nvPr/>
        </p:nvSpPr>
        <p:spPr>
          <a:xfrm>
            <a:off x="16832263" y="4398963"/>
            <a:ext cx="477837"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8" name="椭圆 27"/>
          <p:cNvSpPr/>
          <p:nvPr/>
        </p:nvSpPr>
        <p:spPr>
          <a:xfrm>
            <a:off x="10726738" y="-1971675"/>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9" name="椭圆 28"/>
          <p:cNvSpPr/>
          <p:nvPr/>
        </p:nvSpPr>
        <p:spPr>
          <a:xfrm>
            <a:off x="-477838" y="9266238"/>
            <a:ext cx="1422401" cy="1281112"/>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0" name="椭圆 29"/>
          <p:cNvSpPr/>
          <p:nvPr/>
        </p:nvSpPr>
        <p:spPr>
          <a:xfrm>
            <a:off x="7099300" y="-2414588"/>
            <a:ext cx="477838"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1" name="椭圆 30"/>
          <p:cNvSpPr/>
          <p:nvPr/>
        </p:nvSpPr>
        <p:spPr>
          <a:xfrm>
            <a:off x="14832013" y="7800975"/>
            <a:ext cx="476250" cy="43021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2" name="椭圆 31"/>
          <p:cNvSpPr/>
          <p:nvPr/>
        </p:nvSpPr>
        <p:spPr>
          <a:xfrm>
            <a:off x="2894013" y="10069513"/>
            <a:ext cx="476250" cy="431800"/>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3" name="椭圆 32"/>
          <p:cNvSpPr/>
          <p:nvPr/>
        </p:nvSpPr>
        <p:spPr>
          <a:xfrm>
            <a:off x="15044738" y="7070725"/>
            <a:ext cx="1200150" cy="1160463"/>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34" name="椭圆 33"/>
          <p:cNvSpPr/>
          <p:nvPr/>
        </p:nvSpPr>
        <p:spPr>
          <a:xfrm>
            <a:off x="15806738" y="1693863"/>
            <a:ext cx="1901825" cy="1571625"/>
          </a:xfrm>
          <a:prstGeom prst="ellipse">
            <a:avLst/>
          </a:prstGeom>
          <a:gradFill>
            <a:gsLst>
              <a:gs pos="0">
                <a:srgbClr val="FFFF66">
                  <a:gamma/>
                  <a:tint val="0"/>
                  <a:invGamma/>
                  <a:alpha val="64000"/>
                </a:srgbClr>
              </a:gs>
              <a:gs pos="100000">
                <a:schemeClr val="accent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p>
        </p:txBody>
      </p:sp>
      <p:sp>
        <p:nvSpPr>
          <p:cNvPr id="2073" name="TextBox 36"/>
          <p:cNvSpPr txBox="1">
            <a:spLocks noChangeArrowheads="1"/>
          </p:cNvSpPr>
          <p:nvPr/>
        </p:nvSpPr>
        <p:spPr bwMode="auto">
          <a:xfrm>
            <a:off x="2325688" y="747713"/>
            <a:ext cx="5099050"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dist" eaLnBrk="1" hangingPunct="1">
              <a:defRPr/>
            </a:pPr>
            <a:r>
              <a:rPr lang="en-US" altLang="zh-CN" sz="1600" b="0">
                <a:latin typeface="微软雅黑" panose="020B0503020204020204" pitchFamily="34" charset="-122"/>
                <a:sym typeface="+mn-ea"/>
              </a:rPr>
              <a:t>SHAANXI RAILWAY INSTITUTE</a:t>
            </a:r>
            <a:endParaRPr lang="zh-CN" altLang="en-US" sz="1600" b="0">
              <a:latin typeface="微软雅黑" panose="020B0503020204020204" pitchFamily="34" charset="-122"/>
              <a:sym typeface="+mn-ea"/>
            </a:endParaRPr>
          </a:p>
        </p:txBody>
      </p:sp>
      <p:pic>
        <p:nvPicPr>
          <p:cNvPr id="2074" name="Picture 27" descr="C:\Documents and Settings\yet7\桌面\4.16\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4388" y="306388"/>
            <a:ext cx="1439862"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8" descr="C:\Documents and Settings\yet7\桌面\4.16\校名.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68550" y="334963"/>
            <a:ext cx="50720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 descr="C:\Documents and Settings\yet7\桌面\4.16\陕铁院配用照片\1\陕铁院新校区南门.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77838" y="4264025"/>
            <a:ext cx="1291113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p:val>
                                            <p:fltVal val="0.5"/>
                                          </p:val>
                                        </p:tav>
                                        <p:tav tm="100000">
                                          <p:val>
                                            <p:strVal val="#ppt_x"/>
                                          </p:val>
                                        </p:tav>
                                      </p:tavLst>
                                    </p:anim>
                                    <p:anim calcmode="lin" valueType="num">
                                      <p:cBhvr>
                                        <p:cTn id="10" dur="1000" fill="hold"/>
                                        <p:tgtEl>
                                          <p:spTgt spid="13"/>
                                        </p:tgtEl>
                                        <p:attrNameLst>
                                          <p:attrName>ppt_y</p:attrName>
                                        </p:attrNameLst>
                                      </p:cBhvr>
                                      <p:tavLst>
                                        <p:tav tm="0">
                                          <p:val>
                                            <p:fltVal val="0.5"/>
                                          </p:val>
                                        </p:tav>
                                        <p:tav tm="100000">
                                          <p:val>
                                            <p:strVal val="#ppt_y"/>
                                          </p:val>
                                        </p:tav>
                                      </p:tavLst>
                                    </p:anim>
                                  </p:childTnLst>
                                </p:cTn>
                              </p:par>
                              <p:par>
                                <p:cTn id="11" presetID="23" presetClass="entr" presetSubtype="272" repeatCount="2000" fill="hold" nodeType="withEffect">
                                  <p:stCondLst>
                                    <p:cond delay="3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2/3*#ppt_w"/>
                                          </p:val>
                                        </p:tav>
                                        <p:tav tm="100000">
                                          <p:val>
                                            <p:strVal val="#ppt_w"/>
                                          </p:val>
                                        </p:tav>
                                      </p:tavLst>
                                    </p:anim>
                                    <p:anim calcmode="lin" valueType="num">
                                      <p:cBhvr>
                                        <p:cTn id="14" dur="1000" fill="hold"/>
                                        <p:tgtEl>
                                          <p:spTgt spid="14"/>
                                        </p:tgtEl>
                                        <p:attrNameLst>
                                          <p:attrName>ppt_h</p:attrName>
                                        </p:attrNameLst>
                                      </p:cBhvr>
                                      <p:tavLst>
                                        <p:tav tm="0">
                                          <p:val>
                                            <p:strVal val="2/3*#ppt_h"/>
                                          </p:val>
                                        </p:tav>
                                        <p:tav tm="100000">
                                          <p:val>
                                            <p:strVal val="#ppt_h"/>
                                          </p:val>
                                        </p:tav>
                                      </p:tavLst>
                                    </p:anim>
                                  </p:childTnLst>
                                </p:cTn>
                              </p:par>
                              <p:par>
                                <p:cTn id="15" presetID="23" presetClass="entr" presetSubtype="528" repeatCount="indefinite"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300" fill="hold"/>
                                        <p:tgtEl>
                                          <p:spTgt spid="15"/>
                                        </p:tgtEl>
                                        <p:attrNameLst>
                                          <p:attrName>ppt_w</p:attrName>
                                        </p:attrNameLst>
                                      </p:cBhvr>
                                      <p:tavLst>
                                        <p:tav tm="0">
                                          <p:val>
                                            <p:fltVal val="0"/>
                                          </p:val>
                                        </p:tav>
                                        <p:tav tm="100000">
                                          <p:val>
                                            <p:strVal val="#ppt_w"/>
                                          </p:val>
                                        </p:tav>
                                      </p:tavLst>
                                    </p:anim>
                                    <p:anim calcmode="lin" valueType="num">
                                      <p:cBhvr>
                                        <p:cTn id="18" dur="1300" fill="hold"/>
                                        <p:tgtEl>
                                          <p:spTgt spid="15"/>
                                        </p:tgtEl>
                                        <p:attrNameLst>
                                          <p:attrName>ppt_h</p:attrName>
                                        </p:attrNameLst>
                                      </p:cBhvr>
                                      <p:tavLst>
                                        <p:tav tm="0">
                                          <p:val>
                                            <p:fltVal val="0"/>
                                          </p:val>
                                        </p:tav>
                                        <p:tav tm="100000">
                                          <p:val>
                                            <p:strVal val="#ppt_h"/>
                                          </p:val>
                                        </p:tav>
                                      </p:tavLst>
                                    </p:anim>
                                    <p:anim calcmode="lin" valueType="num">
                                      <p:cBhvr>
                                        <p:cTn id="19" dur="1300" fill="hold"/>
                                        <p:tgtEl>
                                          <p:spTgt spid="15"/>
                                        </p:tgtEl>
                                        <p:attrNameLst>
                                          <p:attrName>ppt_x</p:attrName>
                                        </p:attrNameLst>
                                      </p:cBhvr>
                                      <p:tavLst>
                                        <p:tav tm="0">
                                          <p:val>
                                            <p:fltVal val="0.5"/>
                                          </p:val>
                                        </p:tav>
                                        <p:tav tm="100000">
                                          <p:val>
                                            <p:strVal val="#ppt_x"/>
                                          </p:val>
                                        </p:tav>
                                      </p:tavLst>
                                    </p:anim>
                                    <p:anim calcmode="lin" valueType="num">
                                      <p:cBhvr>
                                        <p:cTn id="20" dur="1300" fill="hold"/>
                                        <p:tgtEl>
                                          <p:spTgt spid="15"/>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ppt_x</p:attrName>
                                        </p:attrNameLst>
                                      </p:cBhvr>
                                      <p:tavLst>
                                        <p:tav tm="0">
                                          <p:val>
                                            <p:fltVal val="0.5"/>
                                          </p:val>
                                        </p:tav>
                                        <p:tav tm="100000">
                                          <p:val>
                                            <p:strVal val="#ppt_x"/>
                                          </p:val>
                                        </p:tav>
                                      </p:tavLst>
                                    </p:anim>
                                    <p:anim calcmode="lin" valueType="num">
                                      <p:cBhvr>
                                        <p:cTn id="26" dur="1000" fill="hold"/>
                                        <p:tgtEl>
                                          <p:spTgt spid="16"/>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6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ppt_x</p:attrName>
                                        </p:attrNameLst>
                                      </p:cBhvr>
                                      <p:tavLst>
                                        <p:tav tm="0">
                                          <p:val>
                                            <p:fltVal val="0.5"/>
                                          </p:val>
                                        </p:tav>
                                        <p:tav tm="100000">
                                          <p:val>
                                            <p:strVal val="#ppt_x"/>
                                          </p:val>
                                        </p:tav>
                                      </p:tavLst>
                                    </p:anim>
                                    <p:anim calcmode="lin" valueType="num">
                                      <p:cBhvr>
                                        <p:cTn id="32" dur="1000" fill="hold"/>
                                        <p:tgtEl>
                                          <p:spTgt spid="17"/>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p:val>
                                            <p:fltVal val="0.5"/>
                                          </p:val>
                                        </p:tav>
                                        <p:tav tm="100000">
                                          <p:val>
                                            <p:strVal val="#ppt_x"/>
                                          </p:val>
                                        </p:tav>
                                      </p:tavLst>
                                    </p:anim>
                                    <p:anim calcmode="lin" valueType="num">
                                      <p:cBhvr>
                                        <p:cTn id="38" dur="1000" fill="hold"/>
                                        <p:tgtEl>
                                          <p:spTgt spid="18"/>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ppt_x</p:attrName>
                                        </p:attrNameLst>
                                      </p:cBhvr>
                                      <p:tavLst>
                                        <p:tav tm="0">
                                          <p:val>
                                            <p:fltVal val="0.5"/>
                                          </p:val>
                                        </p:tav>
                                        <p:tav tm="100000">
                                          <p:val>
                                            <p:strVal val="#ppt_x"/>
                                          </p:val>
                                        </p:tav>
                                      </p:tavLst>
                                    </p:anim>
                                    <p:anim calcmode="lin" valueType="num">
                                      <p:cBhvr>
                                        <p:cTn id="44" dur="1000" fill="hold"/>
                                        <p:tgtEl>
                                          <p:spTgt spid="19"/>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nodeType="withEffect">
                                  <p:stCondLst>
                                    <p:cond delay="5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ppt_x</p:attrName>
                                        </p:attrNameLst>
                                      </p:cBhvr>
                                      <p:tavLst>
                                        <p:tav tm="0">
                                          <p:val>
                                            <p:fltVal val="0.5"/>
                                          </p:val>
                                        </p:tav>
                                        <p:tav tm="100000">
                                          <p:val>
                                            <p:strVal val="#ppt_x"/>
                                          </p:val>
                                        </p:tav>
                                      </p:tavLst>
                                    </p:anim>
                                    <p:anim calcmode="lin" valueType="num">
                                      <p:cBhvr>
                                        <p:cTn id="50" dur="1000" fill="hold"/>
                                        <p:tgtEl>
                                          <p:spTgt spid="20"/>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p:val>
                                            <p:fltVal val="0.5"/>
                                          </p:val>
                                        </p:tav>
                                        <p:tav tm="100000">
                                          <p:val>
                                            <p:strVal val="#ppt_x"/>
                                          </p:val>
                                        </p:tav>
                                      </p:tavLst>
                                    </p:anim>
                                    <p:anim calcmode="lin" valueType="num">
                                      <p:cBhvr>
                                        <p:cTn id="56" dur="1000" fill="hold"/>
                                        <p:tgtEl>
                                          <p:spTgt spid="21"/>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ppt_x</p:attrName>
                                        </p:attrNameLst>
                                      </p:cBhvr>
                                      <p:tavLst>
                                        <p:tav tm="0">
                                          <p:val>
                                            <p:fltVal val="0.5"/>
                                          </p:val>
                                        </p:tav>
                                        <p:tav tm="100000">
                                          <p:val>
                                            <p:strVal val="#ppt_x"/>
                                          </p:val>
                                        </p:tav>
                                      </p:tavLst>
                                    </p:anim>
                                    <p:anim calcmode="lin" valueType="num">
                                      <p:cBhvr>
                                        <p:cTn id="62" dur="1000" fill="hold"/>
                                        <p:tgtEl>
                                          <p:spTgt spid="22"/>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nodeType="withEffect">
                                  <p:stCondLst>
                                    <p:cond delay="7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300" fill="hold"/>
                                        <p:tgtEl>
                                          <p:spTgt spid="23"/>
                                        </p:tgtEl>
                                        <p:attrNameLst>
                                          <p:attrName>ppt_w</p:attrName>
                                        </p:attrNameLst>
                                      </p:cBhvr>
                                      <p:tavLst>
                                        <p:tav tm="0">
                                          <p:val>
                                            <p:fltVal val="0"/>
                                          </p:val>
                                        </p:tav>
                                        <p:tav tm="100000">
                                          <p:val>
                                            <p:strVal val="#ppt_w"/>
                                          </p:val>
                                        </p:tav>
                                      </p:tavLst>
                                    </p:anim>
                                    <p:anim calcmode="lin" valueType="num">
                                      <p:cBhvr>
                                        <p:cTn id="66" dur="1300" fill="hold"/>
                                        <p:tgtEl>
                                          <p:spTgt spid="23"/>
                                        </p:tgtEl>
                                        <p:attrNameLst>
                                          <p:attrName>ppt_h</p:attrName>
                                        </p:attrNameLst>
                                      </p:cBhvr>
                                      <p:tavLst>
                                        <p:tav tm="0">
                                          <p:val>
                                            <p:fltVal val="0"/>
                                          </p:val>
                                        </p:tav>
                                        <p:tav tm="100000">
                                          <p:val>
                                            <p:strVal val="#ppt_h"/>
                                          </p:val>
                                        </p:tav>
                                      </p:tavLst>
                                    </p:anim>
                                    <p:anim calcmode="lin" valueType="num">
                                      <p:cBhvr>
                                        <p:cTn id="67" dur="1300" fill="hold"/>
                                        <p:tgtEl>
                                          <p:spTgt spid="23"/>
                                        </p:tgtEl>
                                        <p:attrNameLst>
                                          <p:attrName>ppt_x</p:attrName>
                                        </p:attrNameLst>
                                      </p:cBhvr>
                                      <p:tavLst>
                                        <p:tav tm="0">
                                          <p:val>
                                            <p:fltVal val="0.5"/>
                                          </p:val>
                                        </p:tav>
                                        <p:tav tm="100000">
                                          <p:val>
                                            <p:strVal val="#ppt_x"/>
                                          </p:val>
                                        </p:tav>
                                      </p:tavLst>
                                    </p:anim>
                                    <p:anim calcmode="lin" valueType="num">
                                      <p:cBhvr>
                                        <p:cTn id="68" dur="1300" fill="hold"/>
                                        <p:tgtEl>
                                          <p:spTgt spid="23"/>
                                        </p:tgtEl>
                                        <p:attrNameLst>
                                          <p:attrName>ppt_y</p:attrName>
                                        </p:attrNameLst>
                                      </p:cBhvr>
                                      <p:tavLst>
                                        <p:tav tm="0">
                                          <p:val>
                                            <p:fltVal val="0.5"/>
                                          </p:val>
                                        </p:tav>
                                        <p:tav tm="100000">
                                          <p:val>
                                            <p:strVal val="#ppt_y"/>
                                          </p:val>
                                        </p:tav>
                                      </p:tavLst>
                                    </p:anim>
                                  </p:childTnLst>
                                </p:cTn>
                              </p:par>
                            </p:childTnLst>
                          </p:cTn>
                        </p:par>
                        <p:par>
                          <p:cTn id="69" fill="hold">
                            <p:stCondLst>
                              <p:cond delay="1000"/>
                            </p:stCondLst>
                            <p:childTnLst>
                              <p:par>
                                <p:cTn id="70" presetID="23" presetClass="entr" presetSubtype="528" repeatCount="indefinite"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 calcmode="lin" valueType="num">
                                      <p:cBhvr>
                                        <p:cTn id="74" dur="1000" fill="hold"/>
                                        <p:tgtEl>
                                          <p:spTgt spid="24"/>
                                        </p:tgtEl>
                                        <p:attrNameLst>
                                          <p:attrName>ppt_x</p:attrName>
                                        </p:attrNameLst>
                                      </p:cBhvr>
                                      <p:tavLst>
                                        <p:tav tm="0">
                                          <p:val>
                                            <p:fltVal val="0.5"/>
                                          </p:val>
                                        </p:tav>
                                        <p:tav tm="100000">
                                          <p:val>
                                            <p:strVal val="#ppt_x"/>
                                          </p:val>
                                        </p:tav>
                                      </p:tavLst>
                                    </p:anim>
                                    <p:anim calcmode="lin" valueType="num">
                                      <p:cBhvr>
                                        <p:cTn id="75" dur="1000" fill="hold"/>
                                        <p:tgtEl>
                                          <p:spTgt spid="24"/>
                                        </p:tgtEl>
                                        <p:attrNameLst>
                                          <p:attrName>ppt_y</p:attrName>
                                        </p:attrNameLst>
                                      </p:cBhvr>
                                      <p:tavLst>
                                        <p:tav tm="0">
                                          <p:val>
                                            <p:fltVal val="0.5"/>
                                          </p:val>
                                        </p:tav>
                                        <p:tav tm="100000">
                                          <p:val>
                                            <p:strVal val="#ppt_y"/>
                                          </p:val>
                                        </p:tav>
                                      </p:tavLst>
                                    </p:anim>
                                  </p:childTnLst>
                                </p:cTn>
                              </p:par>
                              <p:par>
                                <p:cTn id="76" presetID="23" presetClass="entr" presetSubtype="272" repeatCount="2000" fill="hold" nodeType="withEffect">
                                  <p:stCondLst>
                                    <p:cond delay="300"/>
                                  </p:stCondLst>
                                  <p:childTnLst>
                                    <p:set>
                                      <p:cBhvr>
                                        <p:cTn id="77" dur="1" fill="hold">
                                          <p:stCondLst>
                                            <p:cond delay="0"/>
                                          </p:stCondLst>
                                        </p:cTn>
                                        <p:tgtEl>
                                          <p:spTgt spid="25"/>
                                        </p:tgtEl>
                                        <p:attrNameLst>
                                          <p:attrName>style.visibility</p:attrName>
                                        </p:attrNameLst>
                                      </p:cBhvr>
                                      <p:to>
                                        <p:strVal val="visible"/>
                                      </p:to>
                                    </p:set>
                                    <p:anim calcmode="lin" valueType="num">
                                      <p:cBhvr>
                                        <p:cTn id="78" dur="1000" fill="hold"/>
                                        <p:tgtEl>
                                          <p:spTgt spid="25"/>
                                        </p:tgtEl>
                                        <p:attrNameLst>
                                          <p:attrName>ppt_w</p:attrName>
                                        </p:attrNameLst>
                                      </p:cBhvr>
                                      <p:tavLst>
                                        <p:tav tm="0">
                                          <p:val>
                                            <p:strVal val="2/3*#ppt_w"/>
                                          </p:val>
                                        </p:tav>
                                        <p:tav tm="100000">
                                          <p:val>
                                            <p:strVal val="#ppt_w"/>
                                          </p:val>
                                        </p:tav>
                                      </p:tavLst>
                                    </p:anim>
                                    <p:anim calcmode="lin" valueType="num">
                                      <p:cBhvr>
                                        <p:cTn id="79" dur="1000" fill="hold"/>
                                        <p:tgtEl>
                                          <p:spTgt spid="25"/>
                                        </p:tgtEl>
                                        <p:attrNameLst>
                                          <p:attrName>ppt_h</p:attrName>
                                        </p:attrNameLst>
                                      </p:cBhvr>
                                      <p:tavLst>
                                        <p:tav tm="0">
                                          <p:val>
                                            <p:strVal val="2/3*#ppt_h"/>
                                          </p:val>
                                        </p:tav>
                                        <p:tav tm="100000">
                                          <p:val>
                                            <p:strVal val="#ppt_h"/>
                                          </p:val>
                                        </p:tav>
                                      </p:tavLst>
                                    </p:anim>
                                  </p:childTnLst>
                                </p:cTn>
                              </p:par>
                              <p:par>
                                <p:cTn id="80" presetID="23" presetClass="entr" presetSubtype="528" repeatCount="indefinite" fill="hold" nodeType="withEffect">
                                  <p:stCondLst>
                                    <p:cond delay="200"/>
                                  </p:stCondLst>
                                  <p:childTnLst>
                                    <p:set>
                                      <p:cBhvr>
                                        <p:cTn id="81" dur="1" fill="hold">
                                          <p:stCondLst>
                                            <p:cond delay="0"/>
                                          </p:stCondLst>
                                        </p:cTn>
                                        <p:tgtEl>
                                          <p:spTgt spid="26"/>
                                        </p:tgtEl>
                                        <p:attrNameLst>
                                          <p:attrName>style.visibility</p:attrName>
                                        </p:attrNameLst>
                                      </p:cBhvr>
                                      <p:to>
                                        <p:strVal val="visible"/>
                                      </p:to>
                                    </p:set>
                                    <p:anim calcmode="lin" valueType="num">
                                      <p:cBhvr>
                                        <p:cTn id="82" dur="1300" fill="hold"/>
                                        <p:tgtEl>
                                          <p:spTgt spid="26"/>
                                        </p:tgtEl>
                                        <p:attrNameLst>
                                          <p:attrName>ppt_w</p:attrName>
                                        </p:attrNameLst>
                                      </p:cBhvr>
                                      <p:tavLst>
                                        <p:tav tm="0">
                                          <p:val>
                                            <p:fltVal val="0"/>
                                          </p:val>
                                        </p:tav>
                                        <p:tav tm="100000">
                                          <p:val>
                                            <p:strVal val="#ppt_w"/>
                                          </p:val>
                                        </p:tav>
                                      </p:tavLst>
                                    </p:anim>
                                    <p:anim calcmode="lin" valueType="num">
                                      <p:cBhvr>
                                        <p:cTn id="83" dur="1300" fill="hold"/>
                                        <p:tgtEl>
                                          <p:spTgt spid="26"/>
                                        </p:tgtEl>
                                        <p:attrNameLst>
                                          <p:attrName>ppt_h</p:attrName>
                                        </p:attrNameLst>
                                      </p:cBhvr>
                                      <p:tavLst>
                                        <p:tav tm="0">
                                          <p:val>
                                            <p:fltVal val="0"/>
                                          </p:val>
                                        </p:tav>
                                        <p:tav tm="100000">
                                          <p:val>
                                            <p:strVal val="#ppt_h"/>
                                          </p:val>
                                        </p:tav>
                                      </p:tavLst>
                                    </p:anim>
                                    <p:anim calcmode="lin" valueType="num">
                                      <p:cBhvr>
                                        <p:cTn id="84" dur="1300" fill="hold"/>
                                        <p:tgtEl>
                                          <p:spTgt spid="26"/>
                                        </p:tgtEl>
                                        <p:attrNameLst>
                                          <p:attrName>ppt_x</p:attrName>
                                        </p:attrNameLst>
                                      </p:cBhvr>
                                      <p:tavLst>
                                        <p:tav tm="0">
                                          <p:val>
                                            <p:fltVal val="0.5"/>
                                          </p:val>
                                        </p:tav>
                                        <p:tav tm="100000">
                                          <p:val>
                                            <p:strVal val="#ppt_x"/>
                                          </p:val>
                                        </p:tav>
                                      </p:tavLst>
                                    </p:anim>
                                    <p:anim calcmode="lin" valueType="num">
                                      <p:cBhvr>
                                        <p:cTn id="85" dur="1300" fill="hold"/>
                                        <p:tgtEl>
                                          <p:spTgt spid="26"/>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nodeType="withEffect">
                                  <p:stCondLst>
                                    <p:cond delay="400"/>
                                  </p:stCondLst>
                                  <p:childTnLst>
                                    <p:set>
                                      <p:cBhvr>
                                        <p:cTn id="87" dur="1" fill="hold">
                                          <p:stCondLst>
                                            <p:cond delay="0"/>
                                          </p:stCondLst>
                                        </p:cTn>
                                        <p:tgtEl>
                                          <p:spTgt spid="27"/>
                                        </p:tgtEl>
                                        <p:attrNameLst>
                                          <p:attrName>style.visibility</p:attrName>
                                        </p:attrNameLst>
                                      </p:cBhvr>
                                      <p:to>
                                        <p:strVal val="visible"/>
                                      </p:to>
                                    </p:set>
                                    <p:anim calcmode="lin" valueType="num">
                                      <p:cBhvr>
                                        <p:cTn id="88" dur="1000" fill="hold"/>
                                        <p:tgtEl>
                                          <p:spTgt spid="27"/>
                                        </p:tgtEl>
                                        <p:attrNameLst>
                                          <p:attrName>ppt_w</p:attrName>
                                        </p:attrNameLst>
                                      </p:cBhvr>
                                      <p:tavLst>
                                        <p:tav tm="0">
                                          <p:val>
                                            <p:fltVal val="0"/>
                                          </p:val>
                                        </p:tav>
                                        <p:tav tm="100000">
                                          <p:val>
                                            <p:strVal val="#ppt_w"/>
                                          </p:val>
                                        </p:tav>
                                      </p:tavLst>
                                    </p:anim>
                                    <p:anim calcmode="lin" valueType="num">
                                      <p:cBhvr>
                                        <p:cTn id="89" dur="1000" fill="hold"/>
                                        <p:tgtEl>
                                          <p:spTgt spid="27"/>
                                        </p:tgtEl>
                                        <p:attrNameLst>
                                          <p:attrName>ppt_h</p:attrName>
                                        </p:attrNameLst>
                                      </p:cBhvr>
                                      <p:tavLst>
                                        <p:tav tm="0">
                                          <p:val>
                                            <p:fltVal val="0"/>
                                          </p:val>
                                        </p:tav>
                                        <p:tav tm="100000">
                                          <p:val>
                                            <p:strVal val="#ppt_h"/>
                                          </p:val>
                                        </p:tav>
                                      </p:tavLst>
                                    </p:anim>
                                    <p:anim calcmode="lin" valueType="num">
                                      <p:cBhvr>
                                        <p:cTn id="90" dur="1000" fill="hold"/>
                                        <p:tgtEl>
                                          <p:spTgt spid="27"/>
                                        </p:tgtEl>
                                        <p:attrNameLst>
                                          <p:attrName>ppt_x</p:attrName>
                                        </p:attrNameLst>
                                      </p:cBhvr>
                                      <p:tavLst>
                                        <p:tav tm="0">
                                          <p:val>
                                            <p:fltVal val="0.5"/>
                                          </p:val>
                                        </p:tav>
                                        <p:tav tm="100000">
                                          <p:val>
                                            <p:strVal val="#ppt_x"/>
                                          </p:val>
                                        </p:tav>
                                      </p:tavLst>
                                    </p:anim>
                                    <p:anim calcmode="lin" valueType="num">
                                      <p:cBhvr>
                                        <p:cTn id="91" dur="1000" fill="hold"/>
                                        <p:tgtEl>
                                          <p:spTgt spid="27"/>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nodeType="withEffect">
                                  <p:stCondLst>
                                    <p:cond delay="600"/>
                                  </p:stCondLst>
                                  <p:childTnLst>
                                    <p:set>
                                      <p:cBhvr>
                                        <p:cTn id="93" dur="1" fill="hold">
                                          <p:stCondLst>
                                            <p:cond delay="0"/>
                                          </p:stCondLst>
                                        </p:cTn>
                                        <p:tgtEl>
                                          <p:spTgt spid="28"/>
                                        </p:tgtEl>
                                        <p:attrNameLst>
                                          <p:attrName>style.visibility</p:attrName>
                                        </p:attrNameLst>
                                      </p:cBhvr>
                                      <p:to>
                                        <p:strVal val="visible"/>
                                      </p:to>
                                    </p:set>
                                    <p:anim calcmode="lin" valueType="num">
                                      <p:cBhvr>
                                        <p:cTn id="94" dur="1000" fill="hold"/>
                                        <p:tgtEl>
                                          <p:spTgt spid="28"/>
                                        </p:tgtEl>
                                        <p:attrNameLst>
                                          <p:attrName>ppt_w</p:attrName>
                                        </p:attrNameLst>
                                      </p:cBhvr>
                                      <p:tavLst>
                                        <p:tav tm="0">
                                          <p:val>
                                            <p:fltVal val="0"/>
                                          </p:val>
                                        </p:tav>
                                        <p:tav tm="100000">
                                          <p:val>
                                            <p:strVal val="#ppt_w"/>
                                          </p:val>
                                        </p:tav>
                                      </p:tavLst>
                                    </p:anim>
                                    <p:anim calcmode="lin" valueType="num">
                                      <p:cBhvr>
                                        <p:cTn id="95" dur="1000" fill="hold"/>
                                        <p:tgtEl>
                                          <p:spTgt spid="28"/>
                                        </p:tgtEl>
                                        <p:attrNameLst>
                                          <p:attrName>ppt_h</p:attrName>
                                        </p:attrNameLst>
                                      </p:cBhvr>
                                      <p:tavLst>
                                        <p:tav tm="0">
                                          <p:val>
                                            <p:fltVal val="0"/>
                                          </p:val>
                                        </p:tav>
                                        <p:tav tm="100000">
                                          <p:val>
                                            <p:strVal val="#ppt_h"/>
                                          </p:val>
                                        </p:tav>
                                      </p:tavLst>
                                    </p:anim>
                                    <p:anim calcmode="lin" valueType="num">
                                      <p:cBhvr>
                                        <p:cTn id="96" dur="1000" fill="hold"/>
                                        <p:tgtEl>
                                          <p:spTgt spid="28"/>
                                        </p:tgtEl>
                                        <p:attrNameLst>
                                          <p:attrName>ppt_x</p:attrName>
                                        </p:attrNameLst>
                                      </p:cBhvr>
                                      <p:tavLst>
                                        <p:tav tm="0">
                                          <p:val>
                                            <p:fltVal val="0.5"/>
                                          </p:val>
                                        </p:tav>
                                        <p:tav tm="100000">
                                          <p:val>
                                            <p:strVal val="#ppt_x"/>
                                          </p:val>
                                        </p:tav>
                                      </p:tavLst>
                                    </p:anim>
                                    <p:anim calcmode="lin" valueType="num">
                                      <p:cBhvr>
                                        <p:cTn id="97" dur="1000" fill="hold"/>
                                        <p:tgtEl>
                                          <p:spTgt spid="28"/>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ppt_x</p:attrName>
                                        </p:attrNameLst>
                                      </p:cBhvr>
                                      <p:tavLst>
                                        <p:tav tm="0">
                                          <p:val>
                                            <p:fltVal val="0.5"/>
                                          </p:val>
                                        </p:tav>
                                        <p:tav tm="100000">
                                          <p:val>
                                            <p:strVal val="#ppt_x"/>
                                          </p:val>
                                        </p:tav>
                                      </p:tavLst>
                                    </p:anim>
                                    <p:anim calcmode="lin" valueType="num">
                                      <p:cBhvr>
                                        <p:cTn id="103" dur="1000" fill="hold"/>
                                        <p:tgtEl>
                                          <p:spTgt spid="29"/>
                                        </p:tgtEl>
                                        <p:attrNameLst>
                                          <p:attrName>ppt_y</p:attrName>
                                        </p:attrNameLst>
                                      </p:cBhvr>
                                      <p:tavLst>
                                        <p:tav tm="0">
                                          <p:val>
                                            <p:fltVal val="0.5"/>
                                          </p:val>
                                        </p:tav>
                                        <p:tav tm="100000">
                                          <p:val>
                                            <p:strVal val="#ppt_y"/>
                                          </p:val>
                                        </p:tav>
                                      </p:tavLst>
                                    </p:anim>
                                  </p:childTnLst>
                                </p:cTn>
                              </p:par>
                              <p:par>
                                <p:cTn id="104" presetID="23" presetClass="entr" presetSubtype="528" repeatCount="indefinite"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1000" fill="hold"/>
                                        <p:tgtEl>
                                          <p:spTgt spid="30"/>
                                        </p:tgtEl>
                                        <p:attrNameLst>
                                          <p:attrName>ppt_w</p:attrName>
                                        </p:attrNameLst>
                                      </p:cBhvr>
                                      <p:tavLst>
                                        <p:tav tm="0">
                                          <p:val>
                                            <p:fltVal val="0"/>
                                          </p:val>
                                        </p:tav>
                                        <p:tav tm="100000">
                                          <p:val>
                                            <p:strVal val="#ppt_w"/>
                                          </p:val>
                                        </p:tav>
                                      </p:tavLst>
                                    </p:anim>
                                    <p:anim calcmode="lin" valueType="num">
                                      <p:cBhvr>
                                        <p:cTn id="107" dur="1000" fill="hold"/>
                                        <p:tgtEl>
                                          <p:spTgt spid="30"/>
                                        </p:tgtEl>
                                        <p:attrNameLst>
                                          <p:attrName>ppt_h</p:attrName>
                                        </p:attrNameLst>
                                      </p:cBhvr>
                                      <p:tavLst>
                                        <p:tav tm="0">
                                          <p:val>
                                            <p:fltVal val="0"/>
                                          </p:val>
                                        </p:tav>
                                        <p:tav tm="100000">
                                          <p:val>
                                            <p:strVal val="#ppt_h"/>
                                          </p:val>
                                        </p:tav>
                                      </p:tavLst>
                                    </p:anim>
                                    <p:anim calcmode="lin" valueType="num">
                                      <p:cBhvr>
                                        <p:cTn id="108" dur="1000" fill="hold"/>
                                        <p:tgtEl>
                                          <p:spTgt spid="30"/>
                                        </p:tgtEl>
                                        <p:attrNameLst>
                                          <p:attrName>ppt_x</p:attrName>
                                        </p:attrNameLst>
                                      </p:cBhvr>
                                      <p:tavLst>
                                        <p:tav tm="0">
                                          <p:val>
                                            <p:fltVal val="0.5"/>
                                          </p:val>
                                        </p:tav>
                                        <p:tav tm="100000">
                                          <p:val>
                                            <p:strVal val="#ppt_x"/>
                                          </p:val>
                                        </p:tav>
                                      </p:tavLst>
                                    </p:anim>
                                    <p:anim calcmode="lin" valueType="num">
                                      <p:cBhvr>
                                        <p:cTn id="109" dur="1000" fill="hold"/>
                                        <p:tgtEl>
                                          <p:spTgt spid="30"/>
                                        </p:tgtEl>
                                        <p:attrNameLst>
                                          <p:attrName>ppt_y</p:attrName>
                                        </p:attrNameLst>
                                      </p:cBhvr>
                                      <p:tavLst>
                                        <p:tav tm="0">
                                          <p:val>
                                            <p:fltVal val="0.5"/>
                                          </p:val>
                                        </p:tav>
                                        <p:tav tm="100000">
                                          <p:val>
                                            <p:strVal val="#ppt_y"/>
                                          </p:val>
                                        </p:tav>
                                      </p:tavLst>
                                    </p:anim>
                                  </p:childTnLst>
                                </p:cTn>
                              </p:par>
                              <p:par>
                                <p:cTn id="110" presetID="23" presetClass="entr" presetSubtype="528" repeatCount="indefinite" fill="hold" nodeType="withEffect">
                                  <p:stCondLst>
                                    <p:cond delay="50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fltVal val="0"/>
                                          </p:val>
                                        </p:tav>
                                        <p:tav tm="100000">
                                          <p:val>
                                            <p:strVal val="#ppt_w"/>
                                          </p:val>
                                        </p:tav>
                                      </p:tavLst>
                                    </p:anim>
                                    <p:anim calcmode="lin" valueType="num">
                                      <p:cBhvr>
                                        <p:cTn id="113" dur="1000" fill="hold"/>
                                        <p:tgtEl>
                                          <p:spTgt spid="31"/>
                                        </p:tgtEl>
                                        <p:attrNameLst>
                                          <p:attrName>ppt_h</p:attrName>
                                        </p:attrNameLst>
                                      </p:cBhvr>
                                      <p:tavLst>
                                        <p:tav tm="0">
                                          <p:val>
                                            <p:fltVal val="0"/>
                                          </p:val>
                                        </p:tav>
                                        <p:tav tm="100000">
                                          <p:val>
                                            <p:strVal val="#ppt_h"/>
                                          </p:val>
                                        </p:tav>
                                      </p:tavLst>
                                    </p:anim>
                                    <p:anim calcmode="lin" valueType="num">
                                      <p:cBhvr>
                                        <p:cTn id="114" dur="1000" fill="hold"/>
                                        <p:tgtEl>
                                          <p:spTgt spid="31"/>
                                        </p:tgtEl>
                                        <p:attrNameLst>
                                          <p:attrName>ppt_x</p:attrName>
                                        </p:attrNameLst>
                                      </p:cBhvr>
                                      <p:tavLst>
                                        <p:tav tm="0">
                                          <p:val>
                                            <p:fltVal val="0.5"/>
                                          </p:val>
                                        </p:tav>
                                        <p:tav tm="100000">
                                          <p:val>
                                            <p:strVal val="#ppt_x"/>
                                          </p:val>
                                        </p:tav>
                                      </p:tavLst>
                                    </p:anim>
                                    <p:anim calcmode="lin" valueType="num">
                                      <p:cBhvr>
                                        <p:cTn id="115" dur="1000" fill="hold"/>
                                        <p:tgtEl>
                                          <p:spTgt spid="31"/>
                                        </p:tgtEl>
                                        <p:attrNameLst>
                                          <p:attrName>ppt_y</p:attrName>
                                        </p:attrNameLst>
                                      </p:cBhvr>
                                      <p:tavLst>
                                        <p:tav tm="0">
                                          <p:val>
                                            <p:fltVal val="0.5"/>
                                          </p:val>
                                        </p:tav>
                                        <p:tav tm="100000">
                                          <p:val>
                                            <p:strVal val="#ppt_y"/>
                                          </p:val>
                                        </p:tav>
                                      </p:tavLst>
                                    </p:anim>
                                  </p:childTnLst>
                                </p:cTn>
                              </p:par>
                              <p:par>
                                <p:cTn id="116" presetID="23" presetClass="entr" presetSubtype="528" repeatCount="indefinite" fill="hold" nodeType="with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p:cTn id="118" dur="1000" fill="hold"/>
                                        <p:tgtEl>
                                          <p:spTgt spid="32"/>
                                        </p:tgtEl>
                                        <p:attrNameLst>
                                          <p:attrName>ppt_w</p:attrName>
                                        </p:attrNameLst>
                                      </p:cBhvr>
                                      <p:tavLst>
                                        <p:tav tm="0">
                                          <p:val>
                                            <p:fltVal val="0"/>
                                          </p:val>
                                        </p:tav>
                                        <p:tav tm="100000">
                                          <p:val>
                                            <p:strVal val="#ppt_w"/>
                                          </p:val>
                                        </p:tav>
                                      </p:tavLst>
                                    </p:anim>
                                    <p:anim calcmode="lin" valueType="num">
                                      <p:cBhvr>
                                        <p:cTn id="119" dur="1000" fill="hold"/>
                                        <p:tgtEl>
                                          <p:spTgt spid="32"/>
                                        </p:tgtEl>
                                        <p:attrNameLst>
                                          <p:attrName>ppt_h</p:attrName>
                                        </p:attrNameLst>
                                      </p:cBhvr>
                                      <p:tavLst>
                                        <p:tav tm="0">
                                          <p:val>
                                            <p:fltVal val="0"/>
                                          </p:val>
                                        </p:tav>
                                        <p:tav tm="100000">
                                          <p:val>
                                            <p:strVal val="#ppt_h"/>
                                          </p:val>
                                        </p:tav>
                                      </p:tavLst>
                                    </p:anim>
                                    <p:anim calcmode="lin" valueType="num">
                                      <p:cBhvr>
                                        <p:cTn id="120" dur="1000" fill="hold"/>
                                        <p:tgtEl>
                                          <p:spTgt spid="32"/>
                                        </p:tgtEl>
                                        <p:attrNameLst>
                                          <p:attrName>ppt_x</p:attrName>
                                        </p:attrNameLst>
                                      </p:cBhvr>
                                      <p:tavLst>
                                        <p:tav tm="0">
                                          <p:val>
                                            <p:fltVal val="0.5"/>
                                          </p:val>
                                        </p:tav>
                                        <p:tav tm="100000">
                                          <p:val>
                                            <p:strVal val="#ppt_x"/>
                                          </p:val>
                                        </p:tav>
                                      </p:tavLst>
                                    </p:anim>
                                    <p:anim calcmode="lin" valueType="num">
                                      <p:cBhvr>
                                        <p:cTn id="121" dur="1000" fill="hold"/>
                                        <p:tgtEl>
                                          <p:spTgt spid="32"/>
                                        </p:tgtEl>
                                        <p:attrNameLst>
                                          <p:attrName>ppt_y</p:attrName>
                                        </p:attrNameLst>
                                      </p:cBhvr>
                                      <p:tavLst>
                                        <p:tav tm="0">
                                          <p:val>
                                            <p:fltVal val="0.5"/>
                                          </p:val>
                                        </p:tav>
                                        <p:tav tm="100000">
                                          <p:val>
                                            <p:strVal val="#ppt_y"/>
                                          </p:val>
                                        </p:tav>
                                      </p:tavLst>
                                    </p:anim>
                                  </p:childTnLst>
                                </p:cTn>
                              </p:par>
                              <p:par>
                                <p:cTn id="122" presetID="23" presetClass="entr" presetSubtype="528" repeatCount="indefinite" fill="hold" nodeType="withEffect">
                                  <p:stCondLst>
                                    <p:cond delay="100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ppt_x</p:attrName>
                                        </p:attrNameLst>
                                      </p:cBhvr>
                                      <p:tavLst>
                                        <p:tav tm="0">
                                          <p:val>
                                            <p:fltVal val="0.5"/>
                                          </p:val>
                                        </p:tav>
                                        <p:tav tm="100000">
                                          <p:val>
                                            <p:strVal val="#ppt_x"/>
                                          </p:val>
                                        </p:tav>
                                      </p:tavLst>
                                    </p:anim>
                                    <p:anim calcmode="lin" valueType="num">
                                      <p:cBhvr>
                                        <p:cTn id="127" dur="1000" fill="hold"/>
                                        <p:tgtEl>
                                          <p:spTgt spid="33"/>
                                        </p:tgtEl>
                                        <p:attrNameLst>
                                          <p:attrName>ppt_y</p:attrName>
                                        </p:attrNameLst>
                                      </p:cBhvr>
                                      <p:tavLst>
                                        <p:tav tm="0">
                                          <p:val>
                                            <p:fltVal val="0.5"/>
                                          </p:val>
                                        </p:tav>
                                        <p:tav tm="100000">
                                          <p:val>
                                            <p:strVal val="#ppt_y"/>
                                          </p:val>
                                        </p:tav>
                                      </p:tavLst>
                                    </p:anim>
                                  </p:childTnLst>
                                </p:cTn>
                              </p:par>
                              <p:par>
                                <p:cTn id="128" presetID="23" presetClass="entr" presetSubtype="528" repeatCount="indefinite" fill="hold" nodeType="withEffect">
                                  <p:stCondLst>
                                    <p:cond delay="700"/>
                                  </p:stCondLst>
                                  <p:childTnLst>
                                    <p:set>
                                      <p:cBhvr>
                                        <p:cTn id="129" dur="1" fill="hold">
                                          <p:stCondLst>
                                            <p:cond delay="0"/>
                                          </p:stCondLst>
                                        </p:cTn>
                                        <p:tgtEl>
                                          <p:spTgt spid="34"/>
                                        </p:tgtEl>
                                        <p:attrNameLst>
                                          <p:attrName>style.visibility</p:attrName>
                                        </p:attrNameLst>
                                      </p:cBhvr>
                                      <p:to>
                                        <p:strVal val="visible"/>
                                      </p:to>
                                    </p:set>
                                    <p:anim calcmode="lin" valueType="num">
                                      <p:cBhvr>
                                        <p:cTn id="130" dur="1300" fill="hold"/>
                                        <p:tgtEl>
                                          <p:spTgt spid="34"/>
                                        </p:tgtEl>
                                        <p:attrNameLst>
                                          <p:attrName>ppt_w</p:attrName>
                                        </p:attrNameLst>
                                      </p:cBhvr>
                                      <p:tavLst>
                                        <p:tav tm="0">
                                          <p:val>
                                            <p:fltVal val="0"/>
                                          </p:val>
                                        </p:tav>
                                        <p:tav tm="100000">
                                          <p:val>
                                            <p:strVal val="#ppt_w"/>
                                          </p:val>
                                        </p:tav>
                                      </p:tavLst>
                                    </p:anim>
                                    <p:anim calcmode="lin" valueType="num">
                                      <p:cBhvr>
                                        <p:cTn id="131" dur="1300" fill="hold"/>
                                        <p:tgtEl>
                                          <p:spTgt spid="34"/>
                                        </p:tgtEl>
                                        <p:attrNameLst>
                                          <p:attrName>ppt_h</p:attrName>
                                        </p:attrNameLst>
                                      </p:cBhvr>
                                      <p:tavLst>
                                        <p:tav tm="0">
                                          <p:val>
                                            <p:fltVal val="0"/>
                                          </p:val>
                                        </p:tav>
                                        <p:tav tm="100000">
                                          <p:val>
                                            <p:strVal val="#ppt_h"/>
                                          </p:val>
                                        </p:tav>
                                      </p:tavLst>
                                    </p:anim>
                                    <p:anim calcmode="lin" valueType="num">
                                      <p:cBhvr>
                                        <p:cTn id="132" dur="1300" fill="hold"/>
                                        <p:tgtEl>
                                          <p:spTgt spid="34"/>
                                        </p:tgtEl>
                                        <p:attrNameLst>
                                          <p:attrName>ppt_x</p:attrName>
                                        </p:attrNameLst>
                                      </p:cBhvr>
                                      <p:tavLst>
                                        <p:tav tm="0">
                                          <p:val>
                                            <p:fltVal val="0.5"/>
                                          </p:val>
                                        </p:tav>
                                        <p:tav tm="100000">
                                          <p:val>
                                            <p:strVal val="#ppt_x"/>
                                          </p:val>
                                        </p:tav>
                                      </p:tavLst>
                                    </p:anim>
                                    <p:anim calcmode="lin" valueType="num">
                                      <p:cBhvr>
                                        <p:cTn id="133" dur="13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3075"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7907E2FD-B42C-42F3-B0E4-F5693EBDAB88}"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10" name="矩形 9"/>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pic>
        <p:nvPicPr>
          <p:cNvPr id="3077" name="Picture 3" descr="C:\Documents and Settings\yet7\桌面\4.16\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C:\Documents and Settings\yet7\桌面\4.16\校名-白.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4099"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BDBD3FDE-6D0B-494E-AD71-9121B0049EAF}"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10" name="矩形 9"/>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pic>
        <p:nvPicPr>
          <p:cNvPr id="4101" name="Picture 3" descr="C:\Documents and Settings\yet7\桌面\4.16\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C:\Documents and Settings\yet7\桌面\4.16\校名-白.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sp>
        <p:nvSpPr>
          <p:cNvPr id="5123"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75C38A06-0465-45CE-8E23-778E7775D1C9}"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10" name="矩形 9"/>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p>
        </p:txBody>
      </p:sp>
      <p:pic>
        <p:nvPicPr>
          <p:cNvPr id="5125" name="Picture 3" descr="C:\Documents and Settings\yet7\桌面\4.16\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Documents and Settings\yet7\桌面\4.16\校名-白.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6147"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6AE8852D-B15C-4AE9-A5B0-B37C267C908A}"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10" name="矩形 9"/>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11" name="Freeform 5"/>
          <p:cNvSpPr/>
          <p:nvPr/>
        </p:nvSpPr>
        <p:spPr bwMode="auto">
          <a:xfrm>
            <a:off x="9264650" y="223838"/>
            <a:ext cx="2862263"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sp>
        <p:nvSpPr>
          <p:cNvPr id="12" name="Freeform 5"/>
          <p:cNvSpPr/>
          <p:nvPr/>
        </p:nvSpPr>
        <p:spPr bwMode="auto">
          <a:xfrm>
            <a:off x="6577013" y="223838"/>
            <a:ext cx="2859087"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pic>
        <p:nvPicPr>
          <p:cNvPr id="6151" name="Picture 3" descr="C:\Documents and Settings\yet7\桌面\4.16\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5"/>
          <p:cNvSpPr/>
          <p:nvPr/>
        </p:nvSpPr>
        <p:spPr bwMode="auto">
          <a:xfrm>
            <a:off x="1776413" y="223838"/>
            <a:ext cx="2511425"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pic>
        <p:nvPicPr>
          <p:cNvPr id="6153" name="Picture 4" descr="C:\Documents and Settings\yet7\桌面\4.16\校名-白.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Freeform 5"/>
          <p:cNvSpPr/>
          <p:nvPr/>
        </p:nvSpPr>
        <p:spPr bwMode="auto">
          <a:xfrm>
            <a:off x="4176713" y="223838"/>
            <a:ext cx="2522537" cy="469900"/>
          </a:xfrm>
          <a:custGeom>
            <a:avLst/>
            <a:gdLst>
              <a:gd name="T0" fmla="*/ 2147483646 w 16017"/>
              <a:gd name="T1" fmla="*/ 2147483646 h 3250"/>
              <a:gd name="T2" fmla="*/ 2147483646 w 16017"/>
              <a:gd name="T3" fmla="*/ 2147483646 h 3250"/>
              <a:gd name="T4" fmla="*/ 2147483646 w 16017"/>
              <a:gd name="T5" fmla="*/ 2147483646 h 3250"/>
              <a:gd name="T6" fmla="*/ 2147483646 w 16017"/>
              <a:gd name="T7" fmla="*/ 2147483646 h 3250"/>
              <a:gd name="T8" fmla="*/ 2147483646 w 16017"/>
              <a:gd name="T9" fmla="*/ 2147483646 h 3250"/>
              <a:gd name="T10" fmla="*/ 2147483646 w 16017"/>
              <a:gd name="T11" fmla="*/ 2147483646 h 3250"/>
              <a:gd name="T12" fmla="*/ 2147483646 w 16017"/>
              <a:gd name="T13" fmla="*/ 2147483646 h 3250"/>
              <a:gd name="T14" fmla="*/ 2147483646 w 16017"/>
              <a:gd name="T15" fmla="*/ 2147483646 h 3250"/>
              <a:gd name="T16" fmla="*/ 2147483646 w 16017"/>
              <a:gd name="T17" fmla="*/ 2147483646 h 3250"/>
              <a:gd name="T18" fmla="*/ 2147483646 w 16017"/>
              <a:gd name="T19" fmla="*/ 2147483646 h 3250"/>
              <a:gd name="T20" fmla="*/ 2147483646 w 16017"/>
              <a:gd name="T21" fmla="*/ 2147483646 h 3250"/>
              <a:gd name="T22" fmla="*/ 2147483646 w 16017"/>
              <a:gd name="T23" fmla="*/ 2147483646 h 3250"/>
              <a:gd name="T24" fmla="*/ 2147483646 w 16017"/>
              <a:gd name="T25" fmla="*/ 2147483646 h 3250"/>
              <a:gd name="T26" fmla="*/ 2147483646 w 16017"/>
              <a:gd name="T27" fmla="*/ 2147483646 h 3250"/>
              <a:gd name="T28" fmla="*/ 2147483646 w 16017"/>
              <a:gd name="T29" fmla="*/ 2147483646 h 3250"/>
              <a:gd name="T30" fmla="*/ 2147483646 w 16017"/>
              <a:gd name="T31" fmla="*/ 2147483646 h 3250"/>
              <a:gd name="T32" fmla="*/ 2147483646 w 16017"/>
              <a:gd name="T33" fmla="*/ 2147483646 h 3250"/>
              <a:gd name="T34" fmla="*/ 2147483646 w 16017"/>
              <a:gd name="T35" fmla="*/ 2147483646 h 3250"/>
              <a:gd name="T36" fmla="*/ 2147483646 w 16017"/>
              <a:gd name="T37" fmla="*/ 2147483646 h 3250"/>
              <a:gd name="T38" fmla="*/ 2147483646 w 16017"/>
              <a:gd name="T39" fmla="*/ 2147483646 h 3250"/>
              <a:gd name="T40" fmla="*/ 2147483646 w 16017"/>
              <a:gd name="T41" fmla="*/ 2147483646 h 3250"/>
              <a:gd name="T42" fmla="*/ 2147483646 w 16017"/>
              <a:gd name="T43" fmla="*/ 2147483646 h 3250"/>
              <a:gd name="T44" fmla="*/ 2147483646 w 16017"/>
              <a:gd name="T45" fmla="*/ 2147483646 h 3250"/>
              <a:gd name="T46" fmla="*/ 2147483646 w 16017"/>
              <a:gd name="T47" fmla="*/ 2147483646 h 3250"/>
              <a:gd name="T48" fmla="*/ 2147483646 w 16017"/>
              <a:gd name="T49" fmla="*/ 2147483646 h 3250"/>
              <a:gd name="T50" fmla="*/ 2147483646 w 16017"/>
              <a:gd name="T51" fmla="*/ 2147483646 h 3250"/>
              <a:gd name="T52" fmla="*/ 2147483646 w 16017"/>
              <a:gd name="T53" fmla="*/ 2147483646 h 3250"/>
              <a:gd name="T54" fmla="*/ 2147483646 w 16017"/>
              <a:gd name="T55" fmla="*/ 2147483646 h 3250"/>
              <a:gd name="T56" fmla="*/ 2147483646 w 16017"/>
              <a:gd name="T57" fmla="*/ 2147483646 h 3250"/>
              <a:gd name="T58" fmla="*/ 2147483646 w 16017"/>
              <a:gd name="T59" fmla="*/ 2147483646 h 3250"/>
              <a:gd name="T60" fmla="*/ 2147483646 w 16017"/>
              <a:gd name="T61" fmla="*/ 0 h 3250"/>
              <a:gd name="T62" fmla="*/ 2147483646 w 16017"/>
              <a:gd name="T63" fmla="*/ 2147483646 h 3250"/>
              <a:gd name="T64" fmla="*/ 2147483646 w 16017"/>
              <a:gd name="T65" fmla="*/ 2147483646 h 3250"/>
              <a:gd name="T66" fmla="*/ 2147483646 w 16017"/>
              <a:gd name="T67" fmla="*/ 2147483646 h 3250"/>
              <a:gd name="T68" fmla="*/ 2147483646 w 16017"/>
              <a:gd name="T69" fmla="*/ 2147483646 h 3250"/>
              <a:gd name="T70" fmla="*/ 2147483646 w 16017"/>
              <a:gd name="T71" fmla="*/ 2147483646 h 3250"/>
              <a:gd name="T72" fmla="*/ 2147483646 w 16017"/>
              <a:gd name="T73" fmla="*/ 2147483646 h 3250"/>
              <a:gd name="T74" fmla="*/ 2147483646 w 16017"/>
              <a:gd name="T75" fmla="*/ 2147483646 h 3250"/>
              <a:gd name="T76" fmla="*/ 2147483646 w 16017"/>
              <a:gd name="T77" fmla="*/ 2147483646 h 3250"/>
              <a:gd name="T78" fmla="*/ 2147483646 w 16017"/>
              <a:gd name="T79" fmla="*/ 2147483646 h 3250"/>
              <a:gd name="T80" fmla="*/ 2147483646 w 16017"/>
              <a:gd name="T81" fmla="*/ 2147483646 h 3250"/>
              <a:gd name="T82" fmla="*/ 2147483646 w 16017"/>
              <a:gd name="T83" fmla="*/ 2147483646 h 3250"/>
              <a:gd name="T84" fmla="*/ 2147483646 w 16017"/>
              <a:gd name="T85" fmla="*/ 2147483646 h 3250"/>
              <a:gd name="T86" fmla="*/ 2147483646 w 16017"/>
              <a:gd name="T87" fmla="*/ 2147483646 h 3250"/>
              <a:gd name="T88" fmla="*/ 2147483646 w 16017"/>
              <a:gd name="T89" fmla="*/ 2147483646 h 3250"/>
              <a:gd name="T90" fmla="*/ 2147483646 w 16017"/>
              <a:gd name="T91" fmla="*/ 2147483646 h 3250"/>
              <a:gd name="T92" fmla="*/ 2147483646 w 16017"/>
              <a:gd name="T93" fmla="*/ 2147483646 h 3250"/>
              <a:gd name="T94" fmla="*/ 2147483646 w 16017"/>
              <a:gd name="T95" fmla="*/ 2147483646 h 3250"/>
              <a:gd name="T96" fmla="*/ 2147483646 w 16017"/>
              <a:gd name="T97" fmla="*/ 2147483646 h 3250"/>
              <a:gd name="T98" fmla="*/ 2147483646 w 16017"/>
              <a:gd name="T99" fmla="*/ 2147483646 h 3250"/>
              <a:gd name="T100" fmla="*/ 2147483646 w 16017"/>
              <a:gd name="T101" fmla="*/ 2147483646 h 3250"/>
              <a:gd name="T102" fmla="*/ 2147483646 w 16017"/>
              <a:gd name="T103" fmla="*/ 2147483646 h 3250"/>
              <a:gd name="T104" fmla="*/ 2147483646 w 16017"/>
              <a:gd name="T105" fmla="*/ 2147483646 h 3250"/>
              <a:gd name="T106" fmla="*/ 2147483646 w 16017"/>
              <a:gd name="T107" fmla="*/ 2147483646 h 3250"/>
              <a:gd name="T108" fmla="*/ 2147483646 w 16017"/>
              <a:gd name="T109" fmla="*/ 2147483646 h 3250"/>
              <a:gd name="T110" fmla="*/ 2147483646 w 16017"/>
              <a:gd name="T111" fmla="*/ 2147483646 h 3250"/>
              <a:gd name="T112" fmla="*/ 2147483646 w 16017"/>
              <a:gd name="T113" fmla="*/ 2147483646 h 3250"/>
              <a:gd name="T114" fmla="*/ 2147483646 w 16017"/>
              <a:gd name="T115" fmla="*/ 2147483646 h 3250"/>
              <a:gd name="T116" fmla="*/ 2147483646 w 16017"/>
              <a:gd name="T117" fmla="*/ 2147483646 h 32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rotWithShape="0">
            <a:gsLst>
              <a:gs pos="0">
                <a:srgbClr val="0075CC"/>
              </a:gs>
              <a:gs pos="100000">
                <a:srgbClr val="558ED5"/>
              </a:gs>
            </a:gsLst>
            <a:lin ang="5400000"/>
          </a:gradFill>
          <a:ln>
            <a:noFill/>
          </a:ln>
          <a:extLst>
            <a:ext uri="{91240B29-F687-4F45-9708-019B960494DF}">
              <a14:hiddenLine xmlns:a14="http://schemas.microsoft.com/office/drawing/2010/main" w="5">
                <a:solidFill>
                  <a:srgbClr val="000000"/>
                </a:solidFill>
                <a:prstDash val="solid"/>
                <a:round/>
              </a14:hiddenLine>
            </a:ext>
          </a:extLst>
        </p:spPr>
        <p:txBody>
          <a:bodyPr/>
          <a:lstStyle/>
          <a:p>
            <a:endParaRPr lang="zh-CN" altLang="en-US"/>
          </a:p>
        </p:txBody>
      </p:sp>
      <p:cxnSp>
        <p:nvCxnSpPr>
          <p:cNvPr id="20" name="直接连接符 19"/>
          <p:cNvCxnSpPr/>
          <p:nvPr/>
        </p:nvCxnSpPr>
        <p:spPr>
          <a:xfrm>
            <a:off x="4406900" y="668338"/>
            <a:ext cx="20145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28" name="TextBox 13"/>
          <p:cNvSpPr txBox="1">
            <a:spLocks noChangeArrowheads="1"/>
          </p:cNvSpPr>
          <p:nvPr/>
        </p:nvSpPr>
        <p:spPr bwMode="auto">
          <a:xfrm>
            <a:off x="4559300" y="287338"/>
            <a:ext cx="1716088"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实施与成效</a:t>
            </a:r>
          </a:p>
        </p:txBody>
      </p:sp>
      <p:sp>
        <p:nvSpPr>
          <p:cNvPr id="9229" name="TextBox 14"/>
          <p:cNvSpPr txBox="1">
            <a:spLocks noChangeArrowheads="1"/>
          </p:cNvSpPr>
          <p:nvPr/>
        </p:nvSpPr>
        <p:spPr bwMode="auto">
          <a:xfrm>
            <a:off x="7085013" y="287338"/>
            <a:ext cx="1824037"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成果与推广</a:t>
            </a:r>
          </a:p>
        </p:txBody>
      </p:sp>
      <p:sp>
        <p:nvSpPr>
          <p:cNvPr id="9230" name="TextBox 15"/>
          <p:cNvSpPr txBox="1">
            <a:spLocks noChangeArrowheads="1"/>
          </p:cNvSpPr>
          <p:nvPr/>
        </p:nvSpPr>
        <p:spPr bwMode="auto">
          <a:xfrm>
            <a:off x="9701213" y="287338"/>
            <a:ext cx="1849437"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问题与思考</a:t>
            </a:r>
          </a:p>
        </p:txBody>
      </p:sp>
      <p:sp>
        <p:nvSpPr>
          <p:cNvPr id="9231" name="TextBox 18"/>
          <p:cNvSpPr txBox="1">
            <a:spLocks noChangeArrowheads="1"/>
          </p:cNvSpPr>
          <p:nvPr/>
        </p:nvSpPr>
        <p:spPr bwMode="auto">
          <a:xfrm>
            <a:off x="2255838" y="287338"/>
            <a:ext cx="1546225"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dirty="0">
                <a:solidFill>
                  <a:srgbClr val="FFFFFF"/>
                </a:solidFill>
                <a:latin typeface="Arial" panose="020B0604020202020204" pitchFamily="34" charset="0"/>
                <a:sym typeface="+mn-ea"/>
              </a:rPr>
              <a:t>基本情况</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6478588"/>
            <a:ext cx="12193588" cy="287337"/>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7171" name="矩形 10"/>
          <p:cNvSpPr>
            <a:spLocks noChangeArrowheads="1"/>
          </p:cNvSpPr>
          <p:nvPr/>
        </p:nvSpPr>
        <p:spPr bwMode="auto">
          <a:xfrm>
            <a:off x="144463" y="6437313"/>
            <a:ext cx="1457325" cy="369887"/>
          </a:xfrm>
          <a:prstGeom prst="rect">
            <a:avLst/>
          </a:prstGeom>
          <a:noFill/>
          <a:ln>
            <a:noFill/>
          </a:ln>
        </p:spPr>
        <p:txBody>
          <a:bodyPr anchor="ct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buFont typeface="Arial" panose="020B0604020202020204" pitchFamily="34" charset="0"/>
              <a:buNone/>
              <a:defRPr/>
            </a:pPr>
            <a:r>
              <a:rPr lang="zh-CN" altLang="en-US" sz="1600" b="0">
                <a:solidFill>
                  <a:srgbClr val="F2F2F2"/>
                </a:solidFill>
                <a:latin typeface="Arial" panose="020B0604020202020204" pitchFamily="34" charset="0"/>
              </a:rPr>
              <a:t> </a:t>
            </a:r>
            <a:fld id="{2457A186-25C4-4B9E-A538-08B476AFA6C1}" type="slidenum">
              <a:rPr lang="zh-CN" altLang="en-US" sz="1600" b="0" smtClean="0">
                <a:solidFill>
                  <a:srgbClr val="F2F2F2"/>
                </a:solidFill>
                <a:latin typeface="Arial" panose="020B0604020202020204" pitchFamily="34" charset="0"/>
              </a:rPr>
              <a:t>‹#›</a:t>
            </a:fld>
            <a:r>
              <a:rPr lang="en-US" altLang="zh-CN" sz="1600" b="0">
                <a:solidFill>
                  <a:srgbClr val="F2F2F2"/>
                </a:solidFill>
                <a:latin typeface="Arial" panose="020B0604020202020204" pitchFamily="34" charset="0"/>
              </a:rPr>
              <a:t> </a:t>
            </a:r>
          </a:p>
        </p:txBody>
      </p:sp>
      <p:sp>
        <p:nvSpPr>
          <p:cNvPr id="10" name="矩形 9"/>
          <p:cNvSpPr/>
          <p:nvPr/>
        </p:nvSpPr>
        <p:spPr>
          <a:xfrm>
            <a:off x="0" y="690563"/>
            <a:ext cx="12192000" cy="352425"/>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b="0">
              <a:solidFill>
                <a:prstClr val="white"/>
              </a:solidFill>
            </a:endParaRPr>
          </a:p>
        </p:txBody>
      </p:sp>
      <p:sp>
        <p:nvSpPr>
          <p:cNvPr id="11" name="Freeform 5"/>
          <p:cNvSpPr/>
          <p:nvPr/>
        </p:nvSpPr>
        <p:spPr bwMode="auto">
          <a:xfrm>
            <a:off x="9264650" y="223838"/>
            <a:ext cx="2862263"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sp>
        <p:nvSpPr>
          <p:cNvPr id="12" name="Freeform 5"/>
          <p:cNvSpPr/>
          <p:nvPr/>
        </p:nvSpPr>
        <p:spPr bwMode="auto">
          <a:xfrm>
            <a:off x="6577013" y="223838"/>
            <a:ext cx="2859087"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pic>
        <p:nvPicPr>
          <p:cNvPr id="7175" name="Picture 3" descr="C:\Documents and Settings\yet7\桌面\4.16\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2438" y="92075"/>
            <a:ext cx="1035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5"/>
          <p:cNvSpPr/>
          <p:nvPr/>
        </p:nvSpPr>
        <p:spPr bwMode="auto">
          <a:xfrm>
            <a:off x="1776413" y="223838"/>
            <a:ext cx="2511425" cy="469900"/>
          </a:xfrm>
          <a:custGeom>
            <a:avLst/>
            <a:gdLst>
              <a:gd name="T0" fmla="*/ 27 w 16017"/>
              <a:gd name="T1" fmla="*/ 3218 h 3250"/>
              <a:gd name="T2" fmla="*/ 129 w 16017"/>
              <a:gd name="T3" fmla="*/ 3222 h 3250"/>
              <a:gd name="T4" fmla="*/ 217 w 16017"/>
              <a:gd name="T5" fmla="*/ 3219 h 3250"/>
              <a:gd name="T6" fmla="*/ 320 w 16017"/>
              <a:gd name="T7" fmla="*/ 3209 h 3250"/>
              <a:gd name="T8" fmla="*/ 433 w 16017"/>
              <a:gd name="T9" fmla="*/ 3189 h 3250"/>
              <a:gd name="T10" fmla="*/ 551 w 16017"/>
              <a:gd name="T11" fmla="*/ 3156 h 3250"/>
              <a:gd name="T12" fmla="*/ 669 w 16017"/>
              <a:gd name="T13" fmla="*/ 3108 h 3250"/>
              <a:gd name="T14" fmla="*/ 784 w 16017"/>
              <a:gd name="T15" fmla="*/ 3042 h 3250"/>
              <a:gd name="T16" fmla="*/ 890 w 16017"/>
              <a:gd name="T17" fmla="*/ 2954 h 3250"/>
              <a:gd name="T18" fmla="*/ 960 w 16017"/>
              <a:gd name="T19" fmla="*/ 2871 h 3250"/>
              <a:gd name="T20" fmla="*/ 1064 w 16017"/>
              <a:gd name="T21" fmla="*/ 2707 h 3250"/>
              <a:gd name="T22" fmla="*/ 1261 w 16017"/>
              <a:gd name="T23" fmla="*/ 2392 h 3250"/>
              <a:gd name="T24" fmla="*/ 1517 w 16017"/>
              <a:gd name="T25" fmla="*/ 1983 h 3250"/>
              <a:gd name="T26" fmla="*/ 1797 w 16017"/>
              <a:gd name="T27" fmla="*/ 1531 h 3250"/>
              <a:gd name="T28" fmla="*/ 2068 w 16017"/>
              <a:gd name="T29" fmla="*/ 1094 h 3250"/>
              <a:gd name="T30" fmla="*/ 2205 w 16017"/>
              <a:gd name="T31" fmla="*/ 858 h 3250"/>
              <a:gd name="T32" fmla="*/ 2336 w 16017"/>
              <a:gd name="T33" fmla="*/ 631 h 3250"/>
              <a:gd name="T34" fmla="*/ 2406 w 16017"/>
              <a:gd name="T35" fmla="*/ 523 h 3250"/>
              <a:gd name="T36" fmla="*/ 2481 w 16017"/>
              <a:gd name="T37" fmla="*/ 422 h 3250"/>
              <a:gd name="T38" fmla="*/ 2564 w 16017"/>
              <a:gd name="T39" fmla="*/ 329 h 3250"/>
              <a:gd name="T40" fmla="*/ 2658 w 16017"/>
              <a:gd name="T41" fmla="*/ 244 h 3250"/>
              <a:gd name="T42" fmla="*/ 2764 w 16017"/>
              <a:gd name="T43" fmla="*/ 170 h 3250"/>
              <a:gd name="T44" fmla="*/ 2885 w 16017"/>
              <a:gd name="T45" fmla="*/ 107 h 3250"/>
              <a:gd name="T46" fmla="*/ 3001 w 16017"/>
              <a:gd name="T47" fmla="*/ 64 h 3250"/>
              <a:gd name="T48" fmla="*/ 3078 w 16017"/>
              <a:gd name="T49" fmla="*/ 43 h 3250"/>
              <a:gd name="T50" fmla="*/ 3154 w 16017"/>
              <a:gd name="T51" fmla="*/ 27 h 3250"/>
              <a:gd name="T52" fmla="*/ 3281 w 16017"/>
              <a:gd name="T53" fmla="*/ 10 h 3250"/>
              <a:gd name="T54" fmla="*/ 3433 w 16017"/>
              <a:gd name="T55" fmla="*/ 2 h 3250"/>
              <a:gd name="T56" fmla="*/ 3587 w 16017"/>
              <a:gd name="T57" fmla="*/ 1 h 3250"/>
              <a:gd name="T58" fmla="*/ 3744 w 16017"/>
              <a:gd name="T59" fmla="*/ 4 h 3250"/>
              <a:gd name="T60" fmla="*/ 7218 w 16017"/>
              <a:gd name="T61" fmla="*/ 0 h 3250"/>
              <a:gd name="T62" fmla="*/ 8799 w 16017"/>
              <a:gd name="T63" fmla="*/ 1 h 3250"/>
              <a:gd name="T64" fmla="*/ 12344 w 16017"/>
              <a:gd name="T65" fmla="*/ 6 h 3250"/>
              <a:gd name="T66" fmla="*/ 12560 w 16017"/>
              <a:gd name="T67" fmla="*/ 16 h 3250"/>
              <a:gd name="T68" fmla="*/ 12750 w 16017"/>
              <a:gd name="T69" fmla="*/ 36 h 3250"/>
              <a:gd name="T70" fmla="*/ 12918 w 16017"/>
              <a:gd name="T71" fmla="*/ 70 h 3250"/>
              <a:gd name="T72" fmla="*/ 13069 w 16017"/>
              <a:gd name="T73" fmla="*/ 117 h 3250"/>
              <a:gd name="T74" fmla="*/ 13204 w 16017"/>
              <a:gd name="T75" fmla="*/ 182 h 3250"/>
              <a:gd name="T76" fmla="*/ 13329 w 16017"/>
              <a:gd name="T77" fmla="*/ 268 h 3250"/>
              <a:gd name="T78" fmla="*/ 13448 w 16017"/>
              <a:gd name="T79" fmla="*/ 373 h 3250"/>
              <a:gd name="T80" fmla="*/ 13562 w 16017"/>
              <a:gd name="T81" fmla="*/ 504 h 3250"/>
              <a:gd name="T82" fmla="*/ 13677 w 16017"/>
              <a:gd name="T83" fmla="*/ 660 h 3250"/>
              <a:gd name="T84" fmla="*/ 13795 w 16017"/>
              <a:gd name="T85" fmla="*/ 844 h 3250"/>
              <a:gd name="T86" fmla="*/ 14074 w 16017"/>
              <a:gd name="T87" fmla="*/ 1296 h 3250"/>
              <a:gd name="T88" fmla="*/ 14388 w 16017"/>
              <a:gd name="T89" fmla="*/ 1802 h 3250"/>
              <a:gd name="T90" fmla="*/ 14688 w 16017"/>
              <a:gd name="T91" fmla="*/ 2284 h 3250"/>
              <a:gd name="T92" fmla="*/ 14927 w 16017"/>
              <a:gd name="T93" fmla="*/ 2665 h 3250"/>
              <a:gd name="T94" fmla="*/ 15055 w 16017"/>
              <a:gd name="T95" fmla="*/ 2868 h 3250"/>
              <a:gd name="T96" fmla="*/ 15127 w 16017"/>
              <a:gd name="T97" fmla="*/ 2954 h 3250"/>
              <a:gd name="T98" fmla="*/ 15233 w 16017"/>
              <a:gd name="T99" fmla="*/ 3042 h 3250"/>
              <a:gd name="T100" fmla="*/ 15348 w 16017"/>
              <a:gd name="T101" fmla="*/ 3108 h 3250"/>
              <a:gd name="T102" fmla="*/ 15466 w 16017"/>
              <a:gd name="T103" fmla="*/ 3156 h 3250"/>
              <a:gd name="T104" fmla="*/ 15584 w 16017"/>
              <a:gd name="T105" fmla="*/ 3189 h 3250"/>
              <a:gd name="T106" fmla="*/ 15697 w 16017"/>
              <a:gd name="T107" fmla="*/ 3209 h 3250"/>
              <a:gd name="T108" fmla="*/ 15800 w 16017"/>
              <a:gd name="T109" fmla="*/ 3219 h 3250"/>
              <a:gd name="T110" fmla="*/ 15888 w 16017"/>
              <a:gd name="T111" fmla="*/ 3222 h 3250"/>
              <a:gd name="T112" fmla="*/ 15990 w 16017"/>
              <a:gd name="T113" fmla="*/ 3218 h 3250"/>
              <a:gd name="T114" fmla="*/ 16015 w 16017"/>
              <a:gd name="T115" fmla="*/ 3250 h 3250"/>
              <a:gd name="T116" fmla="*/ 505 w 16017"/>
              <a:gd name="T117" fmla="*/ 3244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a:gsLst>
              <a:gs pos="0">
                <a:schemeClr val="bg1">
                  <a:lumMod val="65000"/>
                </a:schemeClr>
              </a:gs>
              <a:gs pos="100000">
                <a:schemeClr val="bg1">
                  <a:lumMod val="75000"/>
                </a:schemeClr>
              </a:gs>
            </a:gsLst>
            <a:lin ang="5400000" scaled="0"/>
          </a:gradFill>
          <a:ln w="5">
            <a:noFill/>
            <a:prstDash val="solid"/>
            <a:round/>
          </a:ln>
          <a:effectLst/>
        </p:spPr>
        <p:txBody>
          <a:bodyPr/>
          <a:lstStyle/>
          <a:p>
            <a:pPr eaLnBrk="1" hangingPunct="1">
              <a:defRPr/>
            </a:pPr>
            <a:endParaRPr lang="zh-CN" altLang="en-US" sz="1800" b="0">
              <a:solidFill>
                <a:prstClr val="black"/>
              </a:solidFill>
              <a:latin typeface="Arial" panose="020B0604020202020204" pitchFamily="34" charset="0"/>
            </a:endParaRPr>
          </a:p>
        </p:txBody>
      </p:sp>
      <p:pic>
        <p:nvPicPr>
          <p:cNvPr id="7177" name="Picture 4" descr="C:\Documents and Settings\yet7\桌面\4.16\校名-白.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69263" y="6470650"/>
            <a:ext cx="3403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Freeform 5"/>
          <p:cNvSpPr/>
          <p:nvPr/>
        </p:nvSpPr>
        <p:spPr bwMode="auto">
          <a:xfrm>
            <a:off x="4176713" y="223838"/>
            <a:ext cx="2522537" cy="469900"/>
          </a:xfrm>
          <a:custGeom>
            <a:avLst/>
            <a:gdLst>
              <a:gd name="T0" fmla="*/ 2147483646 w 16017"/>
              <a:gd name="T1" fmla="*/ 2147483646 h 3250"/>
              <a:gd name="T2" fmla="*/ 2147483646 w 16017"/>
              <a:gd name="T3" fmla="*/ 2147483646 h 3250"/>
              <a:gd name="T4" fmla="*/ 2147483646 w 16017"/>
              <a:gd name="T5" fmla="*/ 2147483646 h 3250"/>
              <a:gd name="T6" fmla="*/ 2147483646 w 16017"/>
              <a:gd name="T7" fmla="*/ 2147483646 h 3250"/>
              <a:gd name="T8" fmla="*/ 2147483646 w 16017"/>
              <a:gd name="T9" fmla="*/ 2147483646 h 3250"/>
              <a:gd name="T10" fmla="*/ 2147483646 w 16017"/>
              <a:gd name="T11" fmla="*/ 2147483646 h 3250"/>
              <a:gd name="T12" fmla="*/ 2147483646 w 16017"/>
              <a:gd name="T13" fmla="*/ 2147483646 h 3250"/>
              <a:gd name="T14" fmla="*/ 2147483646 w 16017"/>
              <a:gd name="T15" fmla="*/ 2147483646 h 3250"/>
              <a:gd name="T16" fmla="*/ 2147483646 w 16017"/>
              <a:gd name="T17" fmla="*/ 2147483646 h 3250"/>
              <a:gd name="T18" fmla="*/ 2147483646 w 16017"/>
              <a:gd name="T19" fmla="*/ 2147483646 h 3250"/>
              <a:gd name="T20" fmla="*/ 2147483646 w 16017"/>
              <a:gd name="T21" fmla="*/ 2147483646 h 3250"/>
              <a:gd name="T22" fmla="*/ 2147483646 w 16017"/>
              <a:gd name="T23" fmla="*/ 2147483646 h 3250"/>
              <a:gd name="T24" fmla="*/ 2147483646 w 16017"/>
              <a:gd name="T25" fmla="*/ 2147483646 h 3250"/>
              <a:gd name="T26" fmla="*/ 2147483646 w 16017"/>
              <a:gd name="T27" fmla="*/ 2147483646 h 3250"/>
              <a:gd name="T28" fmla="*/ 2147483646 w 16017"/>
              <a:gd name="T29" fmla="*/ 2147483646 h 3250"/>
              <a:gd name="T30" fmla="*/ 2147483646 w 16017"/>
              <a:gd name="T31" fmla="*/ 2147483646 h 3250"/>
              <a:gd name="T32" fmla="*/ 2147483646 w 16017"/>
              <a:gd name="T33" fmla="*/ 2147483646 h 3250"/>
              <a:gd name="T34" fmla="*/ 2147483646 w 16017"/>
              <a:gd name="T35" fmla="*/ 2147483646 h 3250"/>
              <a:gd name="T36" fmla="*/ 2147483646 w 16017"/>
              <a:gd name="T37" fmla="*/ 2147483646 h 3250"/>
              <a:gd name="T38" fmla="*/ 2147483646 w 16017"/>
              <a:gd name="T39" fmla="*/ 2147483646 h 3250"/>
              <a:gd name="T40" fmla="*/ 2147483646 w 16017"/>
              <a:gd name="T41" fmla="*/ 2147483646 h 3250"/>
              <a:gd name="T42" fmla="*/ 2147483646 w 16017"/>
              <a:gd name="T43" fmla="*/ 2147483646 h 3250"/>
              <a:gd name="T44" fmla="*/ 2147483646 w 16017"/>
              <a:gd name="T45" fmla="*/ 2147483646 h 3250"/>
              <a:gd name="T46" fmla="*/ 2147483646 w 16017"/>
              <a:gd name="T47" fmla="*/ 2147483646 h 3250"/>
              <a:gd name="T48" fmla="*/ 2147483646 w 16017"/>
              <a:gd name="T49" fmla="*/ 2147483646 h 3250"/>
              <a:gd name="T50" fmla="*/ 2147483646 w 16017"/>
              <a:gd name="T51" fmla="*/ 2147483646 h 3250"/>
              <a:gd name="T52" fmla="*/ 2147483646 w 16017"/>
              <a:gd name="T53" fmla="*/ 2147483646 h 3250"/>
              <a:gd name="T54" fmla="*/ 2147483646 w 16017"/>
              <a:gd name="T55" fmla="*/ 2147483646 h 3250"/>
              <a:gd name="T56" fmla="*/ 2147483646 w 16017"/>
              <a:gd name="T57" fmla="*/ 2147483646 h 3250"/>
              <a:gd name="T58" fmla="*/ 2147483646 w 16017"/>
              <a:gd name="T59" fmla="*/ 2147483646 h 3250"/>
              <a:gd name="T60" fmla="*/ 2147483646 w 16017"/>
              <a:gd name="T61" fmla="*/ 0 h 3250"/>
              <a:gd name="T62" fmla="*/ 2147483646 w 16017"/>
              <a:gd name="T63" fmla="*/ 2147483646 h 3250"/>
              <a:gd name="T64" fmla="*/ 2147483646 w 16017"/>
              <a:gd name="T65" fmla="*/ 2147483646 h 3250"/>
              <a:gd name="T66" fmla="*/ 2147483646 w 16017"/>
              <a:gd name="T67" fmla="*/ 2147483646 h 3250"/>
              <a:gd name="T68" fmla="*/ 2147483646 w 16017"/>
              <a:gd name="T69" fmla="*/ 2147483646 h 3250"/>
              <a:gd name="T70" fmla="*/ 2147483646 w 16017"/>
              <a:gd name="T71" fmla="*/ 2147483646 h 3250"/>
              <a:gd name="T72" fmla="*/ 2147483646 w 16017"/>
              <a:gd name="T73" fmla="*/ 2147483646 h 3250"/>
              <a:gd name="T74" fmla="*/ 2147483646 w 16017"/>
              <a:gd name="T75" fmla="*/ 2147483646 h 3250"/>
              <a:gd name="T76" fmla="*/ 2147483646 w 16017"/>
              <a:gd name="T77" fmla="*/ 2147483646 h 3250"/>
              <a:gd name="T78" fmla="*/ 2147483646 w 16017"/>
              <a:gd name="T79" fmla="*/ 2147483646 h 3250"/>
              <a:gd name="T80" fmla="*/ 2147483646 w 16017"/>
              <a:gd name="T81" fmla="*/ 2147483646 h 3250"/>
              <a:gd name="T82" fmla="*/ 2147483646 w 16017"/>
              <a:gd name="T83" fmla="*/ 2147483646 h 3250"/>
              <a:gd name="T84" fmla="*/ 2147483646 w 16017"/>
              <a:gd name="T85" fmla="*/ 2147483646 h 3250"/>
              <a:gd name="T86" fmla="*/ 2147483646 w 16017"/>
              <a:gd name="T87" fmla="*/ 2147483646 h 3250"/>
              <a:gd name="T88" fmla="*/ 2147483646 w 16017"/>
              <a:gd name="T89" fmla="*/ 2147483646 h 3250"/>
              <a:gd name="T90" fmla="*/ 2147483646 w 16017"/>
              <a:gd name="T91" fmla="*/ 2147483646 h 3250"/>
              <a:gd name="T92" fmla="*/ 2147483646 w 16017"/>
              <a:gd name="T93" fmla="*/ 2147483646 h 3250"/>
              <a:gd name="T94" fmla="*/ 2147483646 w 16017"/>
              <a:gd name="T95" fmla="*/ 2147483646 h 3250"/>
              <a:gd name="T96" fmla="*/ 2147483646 w 16017"/>
              <a:gd name="T97" fmla="*/ 2147483646 h 3250"/>
              <a:gd name="T98" fmla="*/ 2147483646 w 16017"/>
              <a:gd name="T99" fmla="*/ 2147483646 h 3250"/>
              <a:gd name="T100" fmla="*/ 2147483646 w 16017"/>
              <a:gd name="T101" fmla="*/ 2147483646 h 3250"/>
              <a:gd name="T102" fmla="*/ 2147483646 w 16017"/>
              <a:gd name="T103" fmla="*/ 2147483646 h 3250"/>
              <a:gd name="T104" fmla="*/ 2147483646 w 16017"/>
              <a:gd name="T105" fmla="*/ 2147483646 h 3250"/>
              <a:gd name="T106" fmla="*/ 2147483646 w 16017"/>
              <a:gd name="T107" fmla="*/ 2147483646 h 3250"/>
              <a:gd name="T108" fmla="*/ 2147483646 w 16017"/>
              <a:gd name="T109" fmla="*/ 2147483646 h 3250"/>
              <a:gd name="T110" fmla="*/ 2147483646 w 16017"/>
              <a:gd name="T111" fmla="*/ 2147483646 h 3250"/>
              <a:gd name="T112" fmla="*/ 2147483646 w 16017"/>
              <a:gd name="T113" fmla="*/ 2147483646 h 3250"/>
              <a:gd name="T114" fmla="*/ 2147483646 w 16017"/>
              <a:gd name="T115" fmla="*/ 2147483646 h 3250"/>
              <a:gd name="T116" fmla="*/ 2147483646 w 16017"/>
              <a:gd name="T117" fmla="*/ 2147483646 h 32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017" h="3250">
                <a:moveTo>
                  <a:pt x="0" y="3216"/>
                </a:moveTo>
                <a:lnTo>
                  <a:pt x="7" y="3216"/>
                </a:lnTo>
                <a:lnTo>
                  <a:pt x="27" y="3218"/>
                </a:lnTo>
                <a:lnTo>
                  <a:pt x="60" y="3220"/>
                </a:lnTo>
                <a:lnTo>
                  <a:pt x="104" y="3221"/>
                </a:lnTo>
                <a:lnTo>
                  <a:pt x="129" y="3222"/>
                </a:lnTo>
                <a:lnTo>
                  <a:pt x="157" y="3221"/>
                </a:lnTo>
                <a:lnTo>
                  <a:pt x="186" y="3220"/>
                </a:lnTo>
                <a:lnTo>
                  <a:pt x="217" y="3219"/>
                </a:lnTo>
                <a:lnTo>
                  <a:pt x="250" y="3216"/>
                </a:lnTo>
                <a:lnTo>
                  <a:pt x="284" y="3213"/>
                </a:lnTo>
                <a:lnTo>
                  <a:pt x="320" y="3209"/>
                </a:lnTo>
                <a:lnTo>
                  <a:pt x="357" y="3204"/>
                </a:lnTo>
                <a:lnTo>
                  <a:pt x="394" y="3197"/>
                </a:lnTo>
                <a:lnTo>
                  <a:pt x="433" y="3189"/>
                </a:lnTo>
                <a:lnTo>
                  <a:pt x="472" y="3179"/>
                </a:lnTo>
                <a:lnTo>
                  <a:pt x="511" y="3168"/>
                </a:lnTo>
                <a:lnTo>
                  <a:pt x="551" y="3156"/>
                </a:lnTo>
                <a:lnTo>
                  <a:pt x="591" y="3142"/>
                </a:lnTo>
                <a:lnTo>
                  <a:pt x="630" y="3126"/>
                </a:lnTo>
                <a:lnTo>
                  <a:pt x="669" y="3108"/>
                </a:lnTo>
                <a:lnTo>
                  <a:pt x="708" y="3088"/>
                </a:lnTo>
                <a:lnTo>
                  <a:pt x="746" y="3066"/>
                </a:lnTo>
                <a:lnTo>
                  <a:pt x="784" y="3042"/>
                </a:lnTo>
                <a:lnTo>
                  <a:pt x="821" y="3016"/>
                </a:lnTo>
                <a:lnTo>
                  <a:pt x="856" y="2986"/>
                </a:lnTo>
                <a:lnTo>
                  <a:pt x="890" y="2954"/>
                </a:lnTo>
                <a:lnTo>
                  <a:pt x="922" y="2920"/>
                </a:lnTo>
                <a:lnTo>
                  <a:pt x="953" y="2883"/>
                </a:lnTo>
                <a:lnTo>
                  <a:pt x="960" y="2871"/>
                </a:lnTo>
                <a:lnTo>
                  <a:pt x="982" y="2837"/>
                </a:lnTo>
                <a:lnTo>
                  <a:pt x="1018" y="2780"/>
                </a:lnTo>
                <a:lnTo>
                  <a:pt x="1064" y="2707"/>
                </a:lnTo>
                <a:lnTo>
                  <a:pt x="1121" y="2615"/>
                </a:lnTo>
                <a:lnTo>
                  <a:pt x="1186" y="2511"/>
                </a:lnTo>
                <a:lnTo>
                  <a:pt x="1261" y="2392"/>
                </a:lnTo>
                <a:lnTo>
                  <a:pt x="1341" y="2263"/>
                </a:lnTo>
                <a:lnTo>
                  <a:pt x="1426" y="2127"/>
                </a:lnTo>
                <a:lnTo>
                  <a:pt x="1517" y="1983"/>
                </a:lnTo>
                <a:lnTo>
                  <a:pt x="1609" y="1834"/>
                </a:lnTo>
                <a:lnTo>
                  <a:pt x="1703" y="1683"/>
                </a:lnTo>
                <a:lnTo>
                  <a:pt x="1797" y="1531"/>
                </a:lnTo>
                <a:lnTo>
                  <a:pt x="1890" y="1382"/>
                </a:lnTo>
                <a:lnTo>
                  <a:pt x="1981" y="1235"/>
                </a:lnTo>
                <a:lnTo>
                  <a:pt x="2068" y="1094"/>
                </a:lnTo>
                <a:lnTo>
                  <a:pt x="2115" y="1016"/>
                </a:lnTo>
                <a:lnTo>
                  <a:pt x="2161" y="936"/>
                </a:lnTo>
                <a:lnTo>
                  <a:pt x="2205" y="858"/>
                </a:lnTo>
                <a:lnTo>
                  <a:pt x="2249" y="780"/>
                </a:lnTo>
                <a:lnTo>
                  <a:pt x="2292" y="705"/>
                </a:lnTo>
                <a:lnTo>
                  <a:pt x="2336" y="631"/>
                </a:lnTo>
                <a:lnTo>
                  <a:pt x="2360" y="594"/>
                </a:lnTo>
                <a:lnTo>
                  <a:pt x="2383" y="558"/>
                </a:lnTo>
                <a:lnTo>
                  <a:pt x="2406" y="523"/>
                </a:lnTo>
                <a:lnTo>
                  <a:pt x="2430" y="489"/>
                </a:lnTo>
                <a:lnTo>
                  <a:pt x="2455" y="456"/>
                </a:lnTo>
                <a:lnTo>
                  <a:pt x="2481" y="422"/>
                </a:lnTo>
                <a:lnTo>
                  <a:pt x="2507" y="390"/>
                </a:lnTo>
                <a:lnTo>
                  <a:pt x="2535" y="359"/>
                </a:lnTo>
                <a:lnTo>
                  <a:pt x="2564" y="329"/>
                </a:lnTo>
                <a:lnTo>
                  <a:pt x="2594" y="300"/>
                </a:lnTo>
                <a:lnTo>
                  <a:pt x="2625" y="272"/>
                </a:lnTo>
                <a:lnTo>
                  <a:pt x="2658" y="244"/>
                </a:lnTo>
                <a:lnTo>
                  <a:pt x="2692" y="218"/>
                </a:lnTo>
                <a:lnTo>
                  <a:pt x="2727" y="193"/>
                </a:lnTo>
                <a:lnTo>
                  <a:pt x="2764" y="170"/>
                </a:lnTo>
                <a:lnTo>
                  <a:pt x="2803" y="148"/>
                </a:lnTo>
                <a:lnTo>
                  <a:pt x="2843" y="127"/>
                </a:lnTo>
                <a:lnTo>
                  <a:pt x="2885" y="107"/>
                </a:lnTo>
                <a:lnTo>
                  <a:pt x="2929" y="89"/>
                </a:lnTo>
                <a:lnTo>
                  <a:pt x="2976" y="73"/>
                </a:lnTo>
                <a:lnTo>
                  <a:pt x="3001" y="64"/>
                </a:lnTo>
                <a:lnTo>
                  <a:pt x="3026" y="56"/>
                </a:lnTo>
                <a:lnTo>
                  <a:pt x="3053" y="49"/>
                </a:lnTo>
                <a:lnTo>
                  <a:pt x="3078" y="43"/>
                </a:lnTo>
                <a:lnTo>
                  <a:pt x="3103" y="37"/>
                </a:lnTo>
                <a:lnTo>
                  <a:pt x="3128" y="32"/>
                </a:lnTo>
                <a:lnTo>
                  <a:pt x="3154" y="27"/>
                </a:lnTo>
                <a:lnTo>
                  <a:pt x="3179" y="23"/>
                </a:lnTo>
                <a:lnTo>
                  <a:pt x="3229" y="16"/>
                </a:lnTo>
                <a:lnTo>
                  <a:pt x="3281" y="10"/>
                </a:lnTo>
                <a:lnTo>
                  <a:pt x="3331" y="6"/>
                </a:lnTo>
                <a:lnTo>
                  <a:pt x="3382" y="3"/>
                </a:lnTo>
                <a:lnTo>
                  <a:pt x="3433" y="2"/>
                </a:lnTo>
                <a:lnTo>
                  <a:pt x="3485" y="1"/>
                </a:lnTo>
                <a:lnTo>
                  <a:pt x="3536" y="1"/>
                </a:lnTo>
                <a:lnTo>
                  <a:pt x="3587" y="1"/>
                </a:lnTo>
                <a:lnTo>
                  <a:pt x="3639" y="2"/>
                </a:lnTo>
                <a:lnTo>
                  <a:pt x="3691" y="3"/>
                </a:lnTo>
                <a:lnTo>
                  <a:pt x="3744" y="4"/>
                </a:lnTo>
                <a:lnTo>
                  <a:pt x="3797" y="4"/>
                </a:lnTo>
                <a:lnTo>
                  <a:pt x="7218" y="1"/>
                </a:lnTo>
                <a:lnTo>
                  <a:pt x="7218" y="0"/>
                </a:lnTo>
                <a:lnTo>
                  <a:pt x="8009" y="0"/>
                </a:lnTo>
                <a:lnTo>
                  <a:pt x="8799" y="0"/>
                </a:lnTo>
                <a:lnTo>
                  <a:pt x="8799" y="1"/>
                </a:lnTo>
                <a:lnTo>
                  <a:pt x="12184" y="4"/>
                </a:lnTo>
                <a:lnTo>
                  <a:pt x="12265" y="5"/>
                </a:lnTo>
                <a:lnTo>
                  <a:pt x="12344" y="6"/>
                </a:lnTo>
                <a:lnTo>
                  <a:pt x="12419" y="8"/>
                </a:lnTo>
                <a:lnTo>
                  <a:pt x="12490" y="11"/>
                </a:lnTo>
                <a:lnTo>
                  <a:pt x="12560" y="16"/>
                </a:lnTo>
                <a:lnTo>
                  <a:pt x="12626" y="21"/>
                </a:lnTo>
                <a:lnTo>
                  <a:pt x="12689" y="28"/>
                </a:lnTo>
                <a:lnTo>
                  <a:pt x="12750" y="36"/>
                </a:lnTo>
                <a:lnTo>
                  <a:pt x="12809" y="45"/>
                </a:lnTo>
                <a:lnTo>
                  <a:pt x="12865" y="56"/>
                </a:lnTo>
                <a:lnTo>
                  <a:pt x="12918" y="70"/>
                </a:lnTo>
                <a:lnTo>
                  <a:pt x="12970" y="84"/>
                </a:lnTo>
                <a:lnTo>
                  <a:pt x="13021" y="100"/>
                </a:lnTo>
                <a:lnTo>
                  <a:pt x="13069" y="117"/>
                </a:lnTo>
                <a:lnTo>
                  <a:pt x="13115" y="137"/>
                </a:lnTo>
                <a:lnTo>
                  <a:pt x="13160" y="159"/>
                </a:lnTo>
                <a:lnTo>
                  <a:pt x="13204" y="182"/>
                </a:lnTo>
                <a:lnTo>
                  <a:pt x="13247" y="208"/>
                </a:lnTo>
                <a:lnTo>
                  <a:pt x="13289" y="236"/>
                </a:lnTo>
                <a:lnTo>
                  <a:pt x="13329" y="268"/>
                </a:lnTo>
                <a:lnTo>
                  <a:pt x="13369" y="300"/>
                </a:lnTo>
                <a:lnTo>
                  <a:pt x="13408" y="336"/>
                </a:lnTo>
                <a:lnTo>
                  <a:pt x="13448" y="373"/>
                </a:lnTo>
                <a:lnTo>
                  <a:pt x="13486" y="414"/>
                </a:lnTo>
                <a:lnTo>
                  <a:pt x="13524" y="458"/>
                </a:lnTo>
                <a:lnTo>
                  <a:pt x="13562" y="504"/>
                </a:lnTo>
                <a:lnTo>
                  <a:pt x="13599" y="552"/>
                </a:lnTo>
                <a:lnTo>
                  <a:pt x="13638" y="604"/>
                </a:lnTo>
                <a:lnTo>
                  <a:pt x="13677" y="660"/>
                </a:lnTo>
                <a:lnTo>
                  <a:pt x="13716" y="718"/>
                </a:lnTo>
                <a:lnTo>
                  <a:pt x="13755" y="779"/>
                </a:lnTo>
                <a:lnTo>
                  <a:pt x="13795" y="844"/>
                </a:lnTo>
                <a:lnTo>
                  <a:pt x="13881" y="985"/>
                </a:lnTo>
                <a:lnTo>
                  <a:pt x="13975" y="1136"/>
                </a:lnTo>
                <a:lnTo>
                  <a:pt x="14074" y="1296"/>
                </a:lnTo>
                <a:lnTo>
                  <a:pt x="14177" y="1463"/>
                </a:lnTo>
                <a:lnTo>
                  <a:pt x="14282" y="1632"/>
                </a:lnTo>
                <a:lnTo>
                  <a:pt x="14388" y="1802"/>
                </a:lnTo>
                <a:lnTo>
                  <a:pt x="14492" y="1969"/>
                </a:lnTo>
                <a:lnTo>
                  <a:pt x="14593" y="2131"/>
                </a:lnTo>
                <a:lnTo>
                  <a:pt x="14688" y="2284"/>
                </a:lnTo>
                <a:lnTo>
                  <a:pt x="14777" y="2425"/>
                </a:lnTo>
                <a:lnTo>
                  <a:pt x="14858" y="2553"/>
                </a:lnTo>
                <a:lnTo>
                  <a:pt x="14927" y="2665"/>
                </a:lnTo>
                <a:lnTo>
                  <a:pt x="14984" y="2756"/>
                </a:lnTo>
                <a:lnTo>
                  <a:pt x="15028" y="2825"/>
                </a:lnTo>
                <a:lnTo>
                  <a:pt x="15055" y="2868"/>
                </a:lnTo>
                <a:lnTo>
                  <a:pt x="15064" y="2883"/>
                </a:lnTo>
                <a:lnTo>
                  <a:pt x="15095" y="2920"/>
                </a:lnTo>
                <a:lnTo>
                  <a:pt x="15127" y="2954"/>
                </a:lnTo>
                <a:lnTo>
                  <a:pt x="15161" y="2986"/>
                </a:lnTo>
                <a:lnTo>
                  <a:pt x="15196" y="3016"/>
                </a:lnTo>
                <a:lnTo>
                  <a:pt x="15233" y="3042"/>
                </a:lnTo>
                <a:lnTo>
                  <a:pt x="15271" y="3066"/>
                </a:lnTo>
                <a:lnTo>
                  <a:pt x="15309" y="3088"/>
                </a:lnTo>
                <a:lnTo>
                  <a:pt x="15348" y="3108"/>
                </a:lnTo>
                <a:lnTo>
                  <a:pt x="15387" y="3126"/>
                </a:lnTo>
                <a:lnTo>
                  <a:pt x="15426" y="3142"/>
                </a:lnTo>
                <a:lnTo>
                  <a:pt x="15466" y="3156"/>
                </a:lnTo>
                <a:lnTo>
                  <a:pt x="15506" y="3168"/>
                </a:lnTo>
                <a:lnTo>
                  <a:pt x="15545" y="3179"/>
                </a:lnTo>
                <a:lnTo>
                  <a:pt x="15584" y="3189"/>
                </a:lnTo>
                <a:lnTo>
                  <a:pt x="15623" y="3197"/>
                </a:lnTo>
                <a:lnTo>
                  <a:pt x="15660" y="3204"/>
                </a:lnTo>
                <a:lnTo>
                  <a:pt x="15697" y="3209"/>
                </a:lnTo>
                <a:lnTo>
                  <a:pt x="15733" y="3213"/>
                </a:lnTo>
                <a:lnTo>
                  <a:pt x="15767" y="3216"/>
                </a:lnTo>
                <a:lnTo>
                  <a:pt x="15800" y="3219"/>
                </a:lnTo>
                <a:lnTo>
                  <a:pt x="15831" y="3220"/>
                </a:lnTo>
                <a:lnTo>
                  <a:pt x="15860" y="3221"/>
                </a:lnTo>
                <a:lnTo>
                  <a:pt x="15888" y="3222"/>
                </a:lnTo>
                <a:lnTo>
                  <a:pt x="15913" y="3221"/>
                </a:lnTo>
                <a:lnTo>
                  <a:pt x="15957" y="3220"/>
                </a:lnTo>
                <a:lnTo>
                  <a:pt x="15990" y="3218"/>
                </a:lnTo>
                <a:lnTo>
                  <a:pt x="16010" y="3216"/>
                </a:lnTo>
                <a:lnTo>
                  <a:pt x="16017" y="3216"/>
                </a:lnTo>
                <a:lnTo>
                  <a:pt x="16015" y="3250"/>
                </a:lnTo>
                <a:lnTo>
                  <a:pt x="15512" y="3244"/>
                </a:lnTo>
                <a:lnTo>
                  <a:pt x="8009" y="3225"/>
                </a:lnTo>
                <a:lnTo>
                  <a:pt x="505" y="3244"/>
                </a:lnTo>
                <a:lnTo>
                  <a:pt x="2" y="3250"/>
                </a:lnTo>
                <a:lnTo>
                  <a:pt x="0" y="3216"/>
                </a:lnTo>
                <a:close/>
              </a:path>
            </a:pathLst>
          </a:custGeom>
          <a:gradFill rotWithShape="0">
            <a:gsLst>
              <a:gs pos="0">
                <a:srgbClr val="0075CC"/>
              </a:gs>
              <a:gs pos="100000">
                <a:srgbClr val="558ED5"/>
              </a:gs>
            </a:gsLst>
            <a:lin ang="5400000"/>
          </a:gradFill>
          <a:ln>
            <a:noFill/>
          </a:ln>
          <a:extLst>
            <a:ext uri="{91240B29-F687-4F45-9708-019B960494DF}">
              <a14:hiddenLine xmlns:a14="http://schemas.microsoft.com/office/drawing/2010/main" w="5">
                <a:solidFill>
                  <a:srgbClr val="000000"/>
                </a:solidFill>
                <a:prstDash val="solid"/>
                <a:round/>
              </a14:hiddenLine>
            </a:ext>
          </a:extLst>
        </p:spPr>
        <p:txBody>
          <a:bodyPr/>
          <a:lstStyle/>
          <a:p>
            <a:endParaRPr lang="zh-CN" altLang="en-US"/>
          </a:p>
        </p:txBody>
      </p:sp>
      <p:cxnSp>
        <p:nvCxnSpPr>
          <p:cNvPr id="20" name="直接连接符 19"/>
          <p:cNvCxnSpPr/>
          <p:nvPr/>
        </p:nvCxnSpPr>
        <p:spPr>
          <a:xfrm>
            <a:off x="4406900" y="668338"/>
            <a:ext cx="20145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52" name="TextBox 13"/>
          <p:cNvSpPr txBox="1">
            <a:spLocks noChangeArrowheads="1"/>
          </p:cNvSpPr>
          <p:nvPr/>
        </p:nvSpPr>
        <p:spPr bwMode="auto">
          <a:xfrm>
            <a:off x="4559300" y="287338"/>
            <a:ext cx="1716088"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实施与成效</a:t>
            </a:r>
          </a:p>
        </p:txBody>
      </p:sp>
      <p:sp>
        <p:nvSpPr>
          <p:cNvPr id="10253" name="TextBox 14"/>
          <p:cNvSpPr txBox="1">
            <a:spLocks noChangeArrowheads="1"/>
          </p:cNvSpPr>
          <p:nvPr/>
        </p:nvSpPr>
        <p:spPr bwMode="auto">
          <a:xfrm>
            <a:off x="7085013" y="287338"/>
            <a:ext cx="1824037"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成果与推广</a:t>
            </a:r>
          </a:p>
        </p:txBody>
      </p:sp>
      <p:sp>
        <p:nvSpPr>
          <p:cNvPr id="10254" name="TextBox 15"/>
          <p:cNvSpPr txBox="1">
            <a:spLocks noChangeArrowheads="1"/>
          </p:cNvSpPr>
          <p:nvPr/>
        </p:nvSpPr>
        <p:spPr bwMode="auto">
          <a:xfrm>
            <a:off x="9701213" y="287338"/>
            <a:ext cx="1849437"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问题与思考</a:t>
            </a:r>
          </a:p>
        </p:txBody>
      </p:sp>
      <p:sp>
        <p:nvSpPr>
          <p:cNvPr id="10255" name="TextBox 18"/>
          <p:cNvSpPr txBox="1">
            <a:spLocks noChangeArrowheads="1"/>
          </p:cNvSpPr>
          <p:nvPr/>
        </p:nvSpPr>
        <p:spPr bwMode="auto">
          <a:xfrm>
            <a:off x="2255838" y="287338"/>
            <a:ext cx="1546225" cy="338137"/>
          </a:xfrm>
          <a:prstGeom prst="rect">
            <a:avLst/>
          </a:prstGeom>
          <a:noFill/>
          <a:ln>
            <a:noFill/>
          </a:ln>
        </p:spPr>
        <p:txBody>
          <a:bodyPr>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algn="ctr" eaLnBrk="1" hangingPunct="1">
              <a:defRPr/>
            </a:pPr>
            <a:r>
              <a:rPr lang="zh-CN" altLang="en-US" sz="1600" b="0">
                <a:solidFill>
                  <a:srgbClr val="FFFFFF"/>
                </a:solidFill>
                <a:latin typeface="Arial" panose="020B0604020202020204" pitchFamily="34" charset="0"/>
                <a:sym typeface="+mn-ea"/>
              </a:rPr>
              <a:t>基本情况</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rtl="0" eaLnBrk="0" fontAlgn="base" hangingPunct="0">
        <a:spcBef>
          <a:spcPct val="0"/>
        </a:spcBef>
        <a:spcAft>
          <a:spcPct val="0"/>
        </a:spcAft>
        <a:defRPr sz="44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宋体" panose="02010600030101010101" pitchFamily="2" charset="-122"/>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宋体" panose="02010600030101010101" pitchFamily="2" charset="-122"/>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宋体" panose="02010600030101010101" pitchFamily="2" charset="-122"/>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宋体" panose="02010600030101010101" pitchFamily="2" charset="-122"/>
          <a:ea typeface="Calibri" panose="020F0502020204030204" pitchFamily="34" charset="0"/>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图片1.png"/>
          <p:cNvPicPr>
            <a:picLocks noChangeAspect="1" noChangeArrowheads="1"/>
          </p:cNvPicPr>
          <p:nvPr/>
        </p:nvPicPr>
        <p:blipFill>
          <a:blip r:embed="rId6" cstate="print"/>
          <a:srcRect t="1418"/>
          <a:stretch>
            <a:fillRect/>
          </a:stretch>
        </p:blipFill>
        <p:spPr bwMode="auto">
          <a:xfrm>
            <a:off x="0" y="0"/>
            <a:ext cx="12195175" cy="685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ransition spd="med" advClick="0" advTm="0">
    <p:fade/>
  </p:transition>
  <p:txStyles>
    <p:titleStyle>
      <a:lvl1pPr algn="ctr" rtl="0" eaLnBrk="0" fontAlgn="base" hangingPunct="0">
        <a:spcBef>
          <a:spcPct val="0"/>
        </a:spcBef>
        <a:spcAft>
          <a:spcPct val="0"/>
        </a:spcAft>
        <a:defRPr sz="59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59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59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59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5900">
          <a:solidFill>
            <a:schemeClr val="tx1"/>
          </a:solidFill>
          <a:latin typeface="Calibri" panose="020F0502020204030204" pitchFamily="34" charset="0"/>
          <a:ea typeface="微软雅黑" panose="020B0503020204020204" pitchFamily="34"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1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77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5295" indent="-455295"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88695" indent="-379095"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095" indent="-302895"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1695" indent="-302895"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1295" indent="-302895"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pPr eaLnBrk="1" hangingPunct="1"/>
            <a:fld id="{32BF82D2-7A68-459D-A996-9BDDA2518FA4}" type="datetimeFigureOut">
              <a:rPr lang="zh-CN" altLang="en-US" b="0" smtClean="0">
                <a:solidFill>
                  <a:prstClr val="black">
                    <a:tint val="75000"/>
                  </a:prstClr>
                </a:solidFill>
                <a:latin typeface="Calibri" panose="020F0502020204030204" pitchFamily="34" charset="0"/>
              </a:rPr>
              <a:t>2022/3/14</a:t>
            </a:fld>
            <a:endParaRPr lang="zh-CN" altLang="en-US" b="0">
              <a:solidFill>
                <a:prstClr val="black">
                  <a:tint val="75000"/>
                </a:prstClr>
              </a:solidFill>
              <a:latin typeface="Calibri" panose="020F0502020204030204" pitchFamily="34" charset="0"/>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pPr eaLnBrk="1" hangingPunct="1"/>
            <a:endParaRPr lang="zh-CN" altLang="en-US" b="0">
              <a:solidFill>
                <a:prstClr val="black">
                  <a:tint val="75000"/>
                </a:prstClr>
              </a:solidFill>
              <a:latin typeface="Calibri" panose="020F0502020204030204" pitchFamily="34" charset="0"/>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pPr eaLnBrk="1" hangingPunct="1"/>
            <a:fld id="{3E01EE5D-26FB-46D5-A381-ECFB35BF1D34}" type="slidenum">
              <a:rPr lang="zh-CN" altLang="en-US" b="0" smtClean="0">
                <a:solidFill>
                  <a:prstClr val="black">
                    <a:tint val="75000"/>
                  </a:prstClr>
                </a:solidFill>
                <a:latin typeface="Calibri" panose="020F0502020204030204" pitchFamily="34" charset="0"/>
              </a:rPr>
              <a:t>‹#›</a:t>
            </a:fld>
            <a:endParaRPr lang="zh-CN" altLang="en-US" b="0">
              <a:solidFill>
                <a:prstClr val="black">
                  <a:tint val="75000"/>
                </a:prstClr>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登录</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sp>
        <p:nvSpPr>
          <p:cNvPr id="4" name="文本框 3"/>
          <p:cNvSpPr txBox="1"/>
          <p:nvPr/>
        </p:nvSpPr>
        <p:spPr>
          <a:xfrm>
            <a:off x="782955" y="1408430"/>
            <a:ext cx="9923145" cy="3693160"/>
          </a:xfrm>
          <a:prstGeom prst="rect">
            <a:avLst/>
          </a:prstGeom>
          <a:noFill/>
        </p:spPr>
        <p:txBody>
          <a:bodyPr wrap="square" lIns="0" tIns="0" rIns="0" bIns="0" rtlCol="0">
            <a:spAutoFit/>
          </a:bodyPr>
          <a:lstStyle/>
          <a:p>
            <a:r>
              <a:rPr lang="en-US" altLang="zh-CN" sz="4000" b="0" dirty="0">
                <a:solidFill>
                  <a:schemeClr val="tx1"/>
                </a:solidFill>
                <a:latin typeface="微软雅黑" panose="020B0503020204020204" pitchFamily="34" charset="-122"/>
                <a:ea typeface="微软雅黑" panose="020B0503020204020204" pitchFamily="34" charset="-122"/>
              </a:rPr>
              <a:t>       </a:t>
            </a:r>
            <a:r>
              <a:rPr lang="zh-CN" altLang="en-US" sz="4000" b="0" dirty="0">
                <a:solidFill>
                  <a:schemeClr val="tx1"/>
                </a:solidFill>
                <a:latin typeface="微软雅黑" panose="020B0503020204020204" pitchFamily="34" charset="-122"/>
                <a:ea typeface="微软雅黑" panose="020B0503020204020204" pitchFamily="34" charset="-122"/>
              </a:rPr>
              <a:t>方式一：打开浏览器，输入平台网址 </a:t>
            </a:r>
            <a:r>
              <a:rPr lang="en-US" altLang="zh-CN" sz="4000" dirty="0">
                <a:solidFill>
                  <a:srgbClr val="FF0000"/>
                </a:solidFill>
                <a:latin typeface="微软雅黑" panose="020B0503020204020204" pitchFamily="34" charset="-122"/>
                <a:ea typeface="微软雅黑" panose="020B0503020204020204" pitchFamily="34" charset="-122"/>
              </a:rPr>
              <a:t>http://192.168.0.145:380/#/login </a:t>
            </a:r>
            <a:r>
              <a:rPr lang="zh-CN" altLang="en-US" sz="4000" b="0" dirty="0">
                <a:solidFill>
                  <a:schemeClr val="tx1"/>
                </a:solidFill>
                <a:latin typeface="微软雅黑" panose="020B0503020204020204" pitchFamily="34" charset="-122"/>
                <a:ea typeface="微软雅黑" panose="020B0503020204020204" pitchFamily="34" charset="-122"/>
              </a:rPr>
              <a:t>（安徽新闻出版职业技术学院诊改平台），输入</a:t>
            </a:r>
            <a:r>
              <a:rPr lang="zh-CN" altLang="en-US" sz="4000" dirty="0">
                <a:solidFill>
                  <a:srgbClr val="FF0000"/>
                </a:solidFill>
                <a:latin typeface="微软雅黑" panose="020B0503020204020204" pitchFamily="34" charset="-122"/>
                <a:ea typeface="微软雅黑" panose="020B0503020204020204" pitchFamily="34" charset="-122"/>
              </a:rPr>
              <a:t>登录名</a:t>
            </a:r>
            <a:r>
              <a:rPr lang="en-US" altLang="zh-CN" sz="4000" dirty="0">
                <a:solidFill>
                  <a:srgbClr val="FF0000"/>
                </a:solidFill>
                <a:latin typeface="微软雅黑" panose="020B0503020204020204" pitchFamily="34" charset="-122"/>
                <a:ea typeface="微软雅黑" panose="020B0503020204020204" pitchFamily="34" charset="-122"/>
              </a:rPr>
              <a:t>:</a:t>
            </a:r>
            <a:r>
              <a:rPr lang="zh-CN" altLang="en-US" sz="4000" dirty="0">
                <a:solidFill>
                  <a:srgbClr val="FF0000"/>
                </a:solidFill>
                <a:latin typeface="微软雅黑" panose="020B0503020204020204" pitchFamily="34" charset="-122"/>
                <a:ea typeface="微软雅黑" panose="020B0503020204020204" pitchFamily="34" charset="-122"/>
              </a:rPr>
              <a:t>教工号，密码：</a:t>
            </a:r>
            <a:r>
              <a:rPr lang="en-US" altLang="zh-CN" sz="4000" dirty="0">
                <a:solidFill>
                  <a:srgbClr val="FF0000"/>
                </a:solidFill>
                <a:latin typeface="微软雅黑" panose="020B0503020204020204" pitchFamily="34" charset="-122"/>
                <a:ea typeface="微软雅黑" panose="020B0503020204020204" pitchFamily="34" charset="-122"/>
              </a:rPr>
              <a:t>Ly123456</a:t>
            </a:r>
            <a:r>
              <a:rPr lang="zh-CN" altLang="en-US" sz="4000" b="0" dirty="0">
                <a:solidFill>
                  <a:schemeClr val="tx1"/>
                </a:solidFill>
                <a:latin typeface="微软雅黑" panose="020B0503020204020204" pitchFamily="34" charset="-122"/>
                <a:ea typeface="微软雅黑" panose="020B0503020204020204" pitchFamily="34" charset="-122"/>
              </a:rPr>
              <a:t>，点击登录进入即可，如在</a:t>
            </a:r>
            <a:r>
              <a:rPr lang="zh-CN" altLang="en-US" sz="4000" dirty="0">
                <a:solidFill>
                  <a:srgbClr val="FF0000"/>
                </a:solidFill>
                <a:latin typeface="微软雅黑" panose="020B0503020204020204" pitchFamily="34" charset="-122"/>
                <a:ea typeface="微软雅黑" panose="020B0503020204020204" pitchFamily="34" charset="-122"/>
              </a:rPr>
              <a:t>校外访问，需先连接</a:t>
            </a:r>
            <a:r>
              <a:rPr lang="en-US" altLang="zh-CN" sz="4000" dirty="0">
                <a:solidFill>
                  <a:srgbClr val="FF0000"/>
                </a:solidFill>
                <a:latin typeface="微软雅黑" panose="020B0503020204020204" pitchFamily="34" charset="-122"/>
                <a:ea typeface="微软雅黑" panose="020B0503020204020204" pitchFamily="34" charset="-122"/>
              </a:rPr>
              <a:t>VPN</a:t>
            </a:r>
            <a:r>
              <a:rPr lang="zh-CN" altLang="en-US" sz="4000" b="0" dirty="0">
                <a:solidFill>
                  <a:schemeClr val="tx1"/>
                </a:solidFill>
                <a:latin typeface="微软雅黑" panose="020B0503020204020204" pitchFamily="34" charset="-122"/>
                <a:ea typeface="微软雅黑" panose="020B0503020204020204" pitchFamily="34" charset="-122"/>
              </a:rPr>
              <a:t>再进行网址登陆。</a:t>
            </a:r>
            <a:endParaRPr lang="zh-CN" altLang="en-US" sz="4000" b="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0384155" cy="82994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（2）点击图片右上角自诊任务“任务总数”进入我的自诊模块</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3" name="图片 3"/>
          <p:cNvPicPr>
            <a:picLocks noChangeAspect="1"/>
          </p:cNvPicPr>
          <p:nvPr/>
        </p:nvPicPr>
        <p:blipFill>
          <a:blip r:embed="rId4"/>
          <a:stretch>
            <a:fillRect/>
          </a:stretch>
        </p:blipFill>
        <p:spPr>
          <a:xfrm>
            <a:off x="841375" y="1433830"/>
            <a:ext cx="10765790" cy="50298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64035" cy="82994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（3）进入我的自诊功能模块后，可以看到负责诊断的课程、专业、教师等发布任务。</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11" name="图片 1"/>
          <p:cNvPicPr>
            <a:picLocks noChangeAspect="1"/>
          </p:cNvPicPr>
          <p:nvPr/>
        </p:nvPicPr>
        <p:blipFill>
          <a:blip r:embed="rId4"/>
          <a:stretch>
            <a:fillRect/>
          </a:stretch>
        </p:blipFill>
        <p:spPr>
          <a:xfrm>
            <a:off x="767080" y="1412875"/>
            <a:ext cx="11008360" cy="50342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25935" cy="1568450"/>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（4）点击课程任务（专业、教师同课程），进入诊改对象界面，点击任一诊改对象（课程、专业、教师等）进入自我诊断界面。</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12" name="图片 2"/>
          <p:cNvPicPr>
            <a:picLocks noChangeAspect="1"/>
          </p:cNvPicPr>
          <p:nvPr/>
        </p:nvPicPr>
        <p:blipFill>
          <a:blip r:embed="rId4"/>
          <a:stretch>
            <a:fillRect/>
          </a:stretch>
        </p:blipFill>
        <p:spPr>
          <a:xfrm>
            <a:off x="436245" y="2195830"/>
            <a:ext cx="11050905" cy="4110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 name="图片 3"/>
          <p:cNvPicPr>
            <a:picLocks noChangeAspect="1"/>
          </p:cNvPicPr>
          <p:nvPr/>
        </p:nvPicPr>
        <p:blipFill>
          <a:blip r:embed="rId4"/>
          <a:stretch>
            <a:fillRect/>
          </a:stretch>
        </p:blipFill>
        <p:spPr>
          <a:xfrm>
            <a:off x="833755" y="999490"/>
            <a:ext cx="10706100" cy="54381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828780" cy="1568450"/>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（5）进入自我诊断界面后，填报人可以根据各项质控点对应的质控点内涵要求来进行填报诊断值以及上传相关电子附件。</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 name="图片 4"/>
          <p:cNvPicPr>
            <a:picLocks noChangeAspect="1"/>
          </p:cNvPicPr>
          <p:nvPr/>
        </p:nvPicPr>
        <p:blipFill>
          <a:blip r:embed="rId4"/>
          <a:stretch>
            <a:fillRect/>
          </a:stretch>
        </p:blipFill>
        <p:spPr>
          <a:xfrm>
            <a:off x="720090" y="980440"/>
            <a:ext cx="10920730" cy="54724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15" name="图片 5"/>
          <p:cNvPicPr>
            <a:picLocks noChangeAspect="1"/>
          </p:cNvPicPr>
          <p:nvPr/>
        </p:nvPicPr>
        <p:blipFill>
          <a:blip r:embed="rId4"/>
          <a:stretch>
            <a:fillRect/>
          </a:stretch>
        </p:blipFill>
        <p:spPr>
          <a:xfrm>
            <a:off x="719455" y="1021080"/>
            <a:ext cx="10942955" cy="5422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16" name="图片 6"/>
          <p:cNvPicPr>
            <a:picLocks noChangeAspect="1"/>
          </p:cNvPicPr>
          <p:nvPr/>
        </p:nvPicPr>
        <p:blipFill>
          <a:blip r:embed="rId4"/>
          <a:stretch>
            <a:fillRect/>
          </a:stretch>
        </p:blipFill>
        <p:spPr>
          <a:xfrm>
            <a:off x="731520" y="969645"/>
            <a:ext cx="10909935" cy="54362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64035" cy="82994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诊断值数据完成录入以及附件上传完成后，点击提交审核即可。</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17" name="图片 7"/>
          <p:cNvPicPr>
            <a:picLocks noChangeAspect="1"/>
          </p:cNvPicPr>
          <p:nvPr/>
        </p:nvPicPr>
        <p:blipFill>
          <a:blip r:embed="rId4"/>
          <a:stretch>
            <a:fillRect/>
          </a:stretch>
        </p:blipFill>
        <p:spPr>
          <a:xfrm>
            <a:off x="770890" y="1513840"/>
            <a:ext cx="10943590" cy="5008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64035" cy="304609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填报人-二次填报</a:t>
            </a:r>
          </a:p>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1.</a:t>
            </a:r>
            <a:r>
              <a:rPr lang="en-US" altLang="zh-CN" sz="24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审核人第一次审核通过后，负责人进入系统，对于未达标指标、未完成目标指标书写</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原因分析和改进措施</a:t>
            </a:r>
            <a:r>
              <a:rPr lang="en-US" altLang="zh-CN" sz="24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，并对该次诊断（针对单个专业、课程、教师）书写</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主要问题和改进措施</a:t>
            </a:r>
            <a:r>
              <a:rPr lang="en-US" altLang="zh-CN" sz="2400" b="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（如未一次填写完成，点击保存按钮保存已填报数据即可，下次继续填报）</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登录</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pic>
        <p:nvPicPr>
          <p:cNvPr id="11" name="图片 10"/>
          <p:cNvPicPr/>
          <p:nvPr/>
        </p:nvPicPr>
        <p:blipFill>
          <a:blip r:embed="rId5"/>
          <a:stretch>
            <a:fillRect/>
          </a:stretch>
        </p:blipFill>
        <p:spPr>
          <a:xfrm>
            <a:off x="911225" y="1162685"/>
            <a:ext cx="10657205" cy="4930775"/>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2" name="图片 12"/>
          <p:cNvPicPr>
            <a:picLocks noChangeAspect="1"/>
          </p:cNvPicPr>
          <p:nvPr/>
        </p:nvPicPr>
        <p:blipFill>
          <a:blip r:embed="rId4"/>
          <a:stretch>
            <a:fillRect/>
          </a:stretch>
        </p:blipFill>
        <p:spPr>
          <a:xfrm>
            <a:off x="739775" y="1040130"/>
            <a:ext cx="10852150" cy="5452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3" name="图片 13"/>
          <p:cNvPicPr>
            <a:picLocks noChangeAspect="1"/>
          </p:cNvPicPr>
          <p:nvPr/>
        </p:nvPicPr>
        <p:blipFill>
          <a:blip r:embed="rId4"/>
          <a:stretch>
            <a:fillRect/>
          </a:stretch>
        </p:blipFill>
        <p:spPr>
          <a:xfrm>
            <a:off x="864235" y="1001395"/>
            <a:ext cx="10854055" cy="5441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64035" cy="82994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2.书写完成后，点击提交即可。</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4" name="图片 14"/>
          <p:cNvPicPr>
            <a:picLocks noChangeAspect="1"/>
          </p:cNvPicPr>
          <p:nvPr/>
        </p:nvPicPr>
        <p:blipFill>
          <a:blip r:embed="rId4"/>
          <a:stretch>
            <a:fillRect/>
          </a:stretch>
        </p:blipFill>
        <p:spPr>
          <a:xfrm>
            <a:off x="683895" y="1465580"/>
            <a:ext cx="11045825" cy="50539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64035" cy="230695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审核人操作</a:t>
            </a:r>
          </a:p>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1.负责人点击提交审核之后，审核人登录系统进入首页，通过诊断改进--待审核查看已提交待审核的对象，点击对象名称即可进入详细信息界面</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18" name="图片 8"/>
          <p:cNvPicPr>
            <a:picLocks noChangeAspect="1"/>
          </p:cNvPicPr>
          <p:nvPr/>
        </p:nvPicPr>
        <p:blipFill>
          <a:blip r:embed="rId4"/>
          <a:stretch>
            <a:fillRect/>
          </a:stretch>
        </p:blipFill>
        <p:spPr>
          <a:xfrm>
            <a:off x="702310" y="974090"/>
            <a:ext cx="10918825" cy="5511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0" name="图片 10"/>
          <p:cNvPicPr>
            <a:picLocks noChangeAspect="1"/>
          </p:cNvPicPr>
          <p:nvPr/>
        </p:nvPicPr>
        <p:blipFill>
          <a:blip r:embed="rId4"/>
          <a:stretch>
            <a:fillRect/>
          </a:stretch>
        </p:blipFill>
        <p:spPr>
          <a:xfrm>
            <a:off x="716915" y="980440"/>
            <a:ext cx="10940415" cy="54540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47625" y="692785"/>
            <a:ext cx="11964035" cy="304609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2.进入详细信息界面后，审核人根据填报人填报的诊断值情况（</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是否填报</a:t>
            </a: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）以及电子附件上传情况（</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是否上传相应电子文件作为支撑材料</a:t>
            </a: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），对于填报无误的对象，审核人点击审核---</a:t>
            </a:r>
            <a:r>
              <a:rPr lang="en-US" altLang="zh-CN" sz="2400" dirty="0" err="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通过即可</a:t>
            </a: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，通过后即可生成</a:t>
            </a:r>
            <a:r>
              <a:rPr lang="en-US" altLang="zh-CN"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a:t>
            </a: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对于填报不规范、文件上传缺失的对象，审核人点击审核---退回（可备注退回原因），退回至填报人即可。</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1" name="图片 11"/>
          <p:cNvPicPr>
            <a:picLocks noChangeAspect="1"/>
          </p:cNvPicPr>
          <p:nvPr/>
        </p:nvPicPr>
        <p:blipFill>
          <a:blip r:embed="rId4"/>
          <a:stretch>
            <a:fillRect/>
          </a:stretch>
        </p:blipFill>
        <p:spPr>
          <a:xfrm>
            <a:off x="779780" y="1001395"/>
            <a:ext cx="10854055" cy="5520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
        <p:nvSpPr>
          <p:cNvPr id="9" name="矩形 8"/>
          <p:cNvSpPr/>
          <p:nvPr/>
        </p:nvSpPr>
        <p:spPr>
          <a:xfrm>
            <a:off x="369638" y="1412776"/>
            <a:ext cx="8157646" cy="830997"/>
          </a:xfrm>
          <a:prstGeom prst="rect">
            <a:avLst/>
          </a:prstGeom>
        </p:spPr>
        <p:txBody>
          <a:bodyPr wrap="square">
            <a:spAutoFit/>
          </a:bodyPr>
          <a:lstStyle/>
          <a:p>
            <a:pPr eaLnBrk="1" fontAlgn="auto" hangingPunct="1">
              <a:lnSpc>
                <a:spcPct val="200000"/>
              </a:lnSpc>
              <a:spcBef>
                <a:spcPts val="0"/>
              </a:spcBef>
              <a:spcAft>
                <a:spcPts val="0"/>
              </a:spcAft>
            </a:pP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    审核完成后即可生成诊改报告，该项诊改完成。</a:t>
            </a:r>
            <a:endPar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Tree>
    <p:extLst>
      <p:ext uri="{BB962C8B-B14F-4D97-AF65-F5344CB8AC3E}">
        <p14:creationId xmlns:p14="http://schemas.microsoft.com/office/powerpoint/2010/main" val="215705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监管人员</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
        <p:nvSpPr>
          <p:cNvPr id="9" name="矩形 8"/>
          <p:cNvSpPr/>
          <p:nvPr/>
        </p:nvSpPr>
        <p:spPr>
          <a:xfrm>
            <a:off x="369638" y="1412776"/>
            <a:ext cx="10982946" cy="2308324"/>
          </a:xfrm>
          <a:prstGeom prst="rect">
            <a:avLst/>
          </a:prstGeom>
        </p:spPr>
        <p:txBody>
          <a:bodyPr wrap="square">
            <a:spAutoFit/>
          </a:bodyPr>
          <a:lstStyle/>
          <a:p>
            <a:pPr eaLnBrk="1" fontAlgn="auto" hangingPunct="1">
              <a:lnSpc>
                <a:spcPct val="200000"/>
              </a:lnSpc>
              <a:spcBef>
                <a:spcPts val="0"/>
              </a:spcBef>
              <a:spcAft>
                <a:spcPts val="0"/>
              </a:spcAft>
            </a:pP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各教学系部（四系、两部和学生处）行政负责人具有查看本部门负责的教师、专业、课程填报进度情况，并具有任务退回、查看</a:t>
            </a: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任务</a:t>
            </a: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负责人、审核人和诊改分析</a:t>
            </a: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等</a:t>
            </a:r>
            <a:r>
              <a:rPr lang="zh-CN" altLang="en-US" sz="24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功能。</a:t>
            </a:r>
            <a:endPar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Tree>
    <p:extLst>
      <p:ext uri="{BB962C8B-B14F-4D97-AF65-F5344CB8AC3E}">
        <p14:creationId xmlns:p14="http://schemas.microsoft.com/office/powerpoint/2010/main" val="278252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登录</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sp>
        <p:nvSpPr>
          <p:cNvPr id="4" name="文本框 3"/>
          <p:cNvSpPr txBox="1"/>
          <p:nvPr/>
        </p:nvSpPr>
        <p:spPr>
          <a:xfrm>
            <a:off x="920115" y="1268730"/>
            <a:ext cx="10013950" cy="4924425"/>
          </a:xfrm>
          <a:prstGeom prst="rect">
            <a:avLst/>
          </a:prstGeom>
          <a:noFill/>
        </p:spPr>
        <p:txBody>
          <a:bodyPr wrap="square" lIns="0" tIns="0" rIns="0" bIns="0" rtlCol="0">
            <a:spAutoFit/>
          </a:bodyPr>
          <a:lstStyle/>
          <a:p>
            <a:r>
              <a:rPr lang="zh-CN" altLang="en-US" sz="4000" b="0" dirty="0">
                <a:solidFill>
                  <a:schemeClr val="tx1"/>
                </a:solidFill>
                <a:latin typeface="微软雅黑" panose="020B0503020204020204" pitchFamily="34" charset="-122"/>
                <a:ea typeface="微软雅黑" panose="020B0503020204020204" pitchFamily="34" charset="-122"/>
              </a:rPr>
              <a:t>方式二：打开浏览器，输入学校官网地址 安徽新闻出版职业技术学院 (</a:t>
            </a:r>
            <a:r>
              <a:rPr lang="zh-CN" altLang="en-US" sz="4000" dirty="0">
                <a:solidFill>
                  <a:srgbClr val="FF0000"/>
                </a:solidFill>
                <a:latin typeface="微软雅黑" panose="020B0503020204020204" pitchFamily="34" charset="-122"/>
                <a:ea typeface="微软雅黑" panose="020B0503020204020204" pitchFamily="34" charset="-122"/>
              </a:rPr>
              <a:t>ahcbxy.edu.cn</a:t>
            </a:r>
            <a:r>
              <a:rPr lang="zh-CN" altLang="en-US" sz="4000" b="0" dirty="0">
                <a:solidFill>
                  <a:schemeClr val="tx1"/>
                </a:solidFill>
                <a:latin typeface="微软雅黑" panose="020B0503020204020204" pitchFamily="34" charset="-122"/>
                <a:ea typeface="微软雅黑" panose="020B0503020204020204" pitchFamily="34" charset="-122"/>
              </a:rPr>
              <a:t>) ，点击数字校园-----网上办事大厅-----统一身份认证界面，输入账号、密码登陆（</a:t>
            </a:r>
            <a:r>
              <a:rPr lang="zh-CN" altLang="en-US" sz="4000" dirty="0">
                <a:solidFill>
                  <a:srgbClr val="FF0000"/>
                </a:solidFill>
                <a:latin typeface="微软雅黑" panose="020B0503020204020204" pitchFamily="34" charset="-122"/>
                <a:ea typeface="微软雅黑" panose="020B0503020204020204" pitchFamily="34" charset="-122"/>
              </a:rPr>
              <a:t>统一身份认证账号密码，非诊改系统账号密码</a:t>
            </a:r>
            <a:r>
              <a:rPr lang="zh-CN" altLang="en-US" sz="4000" b="0" dirty="0">
                <a:solidFill>
                  <a:schemeClr val="tx1"/>
                </a:solidFill>
                <a:latin typeface="微软雅黑" panose="020B0503020204020204" pitchFamily="34" charset="-122"/>
                <a:ea typeface="微软雅黑" panose="020B0503020204020204" pitchFamily="34" charset="-122"/>
              </a:rPr>
              <a:t>）。登陆后进入一站式服务大厅，点击</a:t>
            </a:r>
            <a:r>
              <a:rPr lang="zh-CN" altLang="en-US" sz="4000" dirty="0">
                <a:solidFill>
                  <a:srgbClr val="FF0000"/>
                </a:solidFill>
                <a:latin typeface="微软雅黑" panose="020B0503020204020204" pitchFamily="34" charset="-122"/>
                <a:ea typeface="微软雅黑" panose="020B0503020204020204" pitchFamily="34" charset="-122"/>
              </a:rPr>
              <a:t>业务直通车-----业务系统-----教学诊断与改进平台</a:t>
            </a:r>
            <a:r>
              <a:rPr lang="zh-CN" altLang="en-US" sz="4000" b="0" dirty="0">
                <a:solidFill>
                  <a:schemeClr val="tx1"/>
                </a:solidFill>
                <a:latin typeface="微软雅黑" panose="020B0503020204020204" pitchFamily="34" charset="-122"/>
                <a:ea typeface="微软雅黑" panose="020B0503020204020204" pitchFamily="34" charset="-122"/>
              </a:rPr>
              <a:t>即可进入。</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30997"/>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监管人员查看部门任务</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graphicFrame>
        <p:nvGraphicFramePr>
          <p:cNvPr id="4" name="图示 3"/>
          <p:cNvGraphicFramePr/>
          <p:nvPr>
            <p:extLst>
              <p:ext uri="{D42A27DB-BD31-4B8C-83A1-F6EECF244321}">
                <p14:modId xmlns:p14="http://schemas.microsoft.com/office/powerpoint/2010/main" val="1014889308"/>
              </p:ext>
            </p:extLst>
          </p:nvPr>
        </p:nvGraphicFramePr>
        <p:xfrm>
          <a:off x="839414" y="1031816"/>
          <a:ext cx="10585178" cy="4125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544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30997"/>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监管人员查看部门任务</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6" y="1268760"/>
            <a:ext cx="10058400" cy="4130030"/>
          </a:xfrm>
          <a:prstGeom prst="rect">
            <a:avLst/>
          </a:prstGeom>
        </p:spPr>
      </p:pic>
    </p:spTree>
    <p:extLst>
      <p:ext uri="{BB962C8B-B14F-4D97-AF65-F5344CB8AC3E}">
        <p14:creationId xmlns:p14="http://schemas.microsoft.com/office/powerpoint/2010/main" val="337064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30997"/>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2.2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监管人员查看和调整任务阶段</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84" y="1052878"/>
            <a:ext cx="10504362" cy="4464354"/>
          </a:xfrm>
          <a:prstGeom prst="rect">
            <a:avLst/>
          </a:prstGeom>
        </p:spPr>
      </p:pic>
    </p:spTree>
    <p:extLst>
      <p:ext uri="{BB962C8B-B14F-4D97-AF65-F5344CB8AC3E}">
        <p14:creationId xmlns:p14="http://schemas.microsoft.com/office/powerpoint/2010/main" val="320711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30997"/>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监管人员查看任务详情</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1412776"/>
            <a:ext cx="10058400" cy="3810477"/>
          </a:xfrm>
          <a:prstGeom prst="rect">
            <a:avLst/>
          </a:prstGeom>
        </p:spPr>
      </p:pic>
    </p:spTree>
    <p:extLst>
      <p:ext uri="{BB962C8B-B14F-4D97-AF65-F5344CB8AC3E}">
        <p14:creationId xmlns:p14="http://schemas.microsoft.com/office/powerpoint/2010/main" val="67976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30997"/>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2.4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监管人员查看诊改分析（以课程为例）</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34" y="1031816"/>
            <a:ext cx="10058400" cy="5347585"/>
          </a:xfrm>
          <a:prstGeom prst="rect">
            <a:avLst/>
          </a:prstGeom>
        </p:spPr>
      </p:pic>
      <p:sp>
        <p:nvSpPr>
          <p:cNvPr id="4" name="文本框 3"/>
          <p:cNvSpPr txBox="1"/>
          <p:nvPr/>
        </p:nvSpPr>
        <p:spPr>
          <a:xfrm>
            <a:off x="10927629" y="1031816"/>
            <a:ext cx="1046440" cy="5205496"/>
          </a:xfrm>
          <a:prstGeom prst="rect">
            <a:avLst/>
          </a:prstGeom>
          <a:noFill/>
          <a:ln w="28575">
            <a:solidFill>
              <a:srgbClr val="002060"/>
            </a:solidFill>
            <a:prstDash val="dashDot"/>
          </a:ln>
        </p:spPr>
        <p:txBody>
          <a:bodyPr vert="eaVert" wrap="square" rtlCol="0">
            <a:spAutoFit/>
          </a:bodyPr>
          <a:lstStyle/>
          <a:p>
            <a:pPr algn="ctr"/>
            <a:r>
              <a:rPr lang="zh-CN" altLang="en-US" sz="2800" b="1" dirty="0" smtClean="0">
                <a:solidFill>
                  <a:srgbClr val="C00000"/>
                </a:solidFill>
                <a:latin typeface="微软雅黑" panose="020B0503020204020204" pitchFamily="34" charset="-122"/>
                <a:ea typeface="微软雅黑" panose="020B0503020204020204" pitchFamily="34" charset="-122"/>
              </a:rPr>
              <a:t>查看课程在该批次任</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800" b="1" dirty="0" smtClean="0">
                <a:solidFill>
                  <a:srgbClr val="C00000"/>
                </a:solidFill>
                <a:latin typeface="微软雅黑" panose="020B0503020204020204" pitchFamily="34" charset="-122"/>
                <a:ea typeface="微软雅黑" panose="020B0503020204020204" pitchFamily="34" charset="-122"/>
              </a:rPr>
              <a:t>务中项排名、分数等</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20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登录</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pic>
        <p:nvPicPr>
          <p:cNvPr id="8" name="图片 1"/>
          <p:cNvPicPr>
            <a:picLocks noChangeAspect="1"/>
          </p:cNvPicPr>
          <p:nvPr/>
        </p:nvPicPr>
        <p:blipFill>
          <a:blip r:embed="rId5"/>
          <a:stretch>
            <a:fillRect/>
          </a:stretch>
        </p:blipFill>
        <p:spPr>
          <a:xfrm>
            <a:off x="911225" y="859790"/>
            <a:ext cx="10629265" cy="5518785"/>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登录</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pic>
        <p:nvPicPr>
          <p:cNvPr id="9" name="图片 2"/>
          <p:cNvPicPr>
            <a:picLocks noChangeAspect="1"/>
          </p:cNvPicPr>
          <p:nvPr/>
        </p:nvPicPr>
        <p:blipFill>
          <a:blip r:embed="rId5"/>
          <a:stretch>
            <a:fillRect/>
          </a:stretch>
        </p:blipFill>
        <p:spPr>
          <a:xfrm>
            <a:off x="904240" y="860425"/>
            <a:ext cx="10705465" cy="5547360"/>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2.1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登录</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pic>
        <p:nvPicPr>
          <p:cNvPr id="10" name="图片 3"/>
          <p:cNvPicPr>
            <a:picLocks noChangeAspect="1"/>
          </p:cNvPicPr>
          <p:nvPr/>
        </p:nvPicPr>
        <p:blipFill>
          <a:blip r:embed="rId5"/>
          <a:stretch>
            <a:fillRect/>
          </a:stretch>
        </p:blipFill>
        <p:spPr>
          <a:xfrm>
            <a:off x="911225" y="1052830"/>
            <a:ext cx="10639425" cy="5267960"/>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1.2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系统流程</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pic>
        <p:nvPicPr>
          <p:cNvPr id="2" name="图片 1"/>
          <p:cNvPicPr>
            <a:picLocks noChangeAspect="1"/>
          </p:cNvPicPr>
          <p:nvPr/>
        </p:nvPicPr>
        <p:blipFill>
          <a:blip r:embed="rId4"/>
          <a:stretch>
            <a:fillRect/>
          </a:stretch>
        </p:blipFill>
        <p:spPr>
          <a:xfrm>
            <a:off x="3359785" y="1039495"/>
            <a:ext cx="4362450"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 y="6620634"/>
            <a:ext cx="12204000" cy="235406"/>
          </a:xfrm>
          <a:prstGeom prst="rect">
            <a:avLst/>
          </a:prstGeom>
        </p:spPr>
      </p:pic>
      <p:cxnSp>
        <p:nvCxnSpPr>
          <p:cNvPr id="14" name="直接连接符 13"/>
          <p:cNvCxnSpPr/>
          <p:nvPr/>
        </p:nvCxnSpPr>
        <p:spPr>
          <a:xfrm>
            <a:off x="369638" y="928458"/>
            <a:ext cx="11634520" cy="0"/>
          </a:xfrm>
          <a:prstGeom prst="line">
            <a:avLst/>
          </a:prstGeom>
          <a:noFill/>
          <a:ln w="25400" cap="flat" cmpd="sng" algn="ctr">
            <a:solidFill>
              <a:schemeClr val="accent1">
                <a:lumMod val="50000"/>
              </a:schemeClr>
            </a:solidFill>
            <a:prstDash val="solid"/>
            <a:headEnd type="oval" w="med" len="med"/>
            <a:tailEnd type="oval" w="med" len="med"/>
          </a:ln>
          <a:effectLst/>
        </p:spPr>
      </p:cxnSp>
      <p:sp>
        <p:nvSpPr>
          <p:cNvPr id="10" name="矩形 9"/>
          <p:cNvSpPr/>
          <p:nvPr/>
        </p:nvSpPr>
        <p:spPr>
          <a:xfrm>
            <a:off x="695325" y="1905635"/>
            <a:ext cx="10827385" cy="2306955"/>
          </a:xfrm>
          <a:prstGeom prst="rect">
            <a:avLst/>
          </a:prstGeom>
        </p:spPr>
        <p:txBody>
          <a:bodyPr wrap="square">
            <a:spAutoFit/>
          </a:bodyPr>
          <a:lstStyle/>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填报人-一次填报</a:t>
            </a:r>
          </a:p>
          <a:p>
            <a:pPr eaLnBrk="1" fontAlgn="auto" hangingPunct="1">
              <a:lnSpc>
                <a:spcPct val="200000"/>
              </a:lnSpc>
              <a:spcBef>
                <a:spcPts val="0"/>
              </a:spcBef>
              <a:spcAft>
                <a:spcPts val="0"/>
              </a:spcAft>
            </a:pPr>
            <a:r>
              <a:rPr lang="en-US" altLang="zh-CN"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（1）各个层面填报负责人（以课程诊改信息采集填报为例，其他层面采集填报操作方法相同）登录系统，进入如下图所示首页界面。</a:t>
            </a:r>
          </a:p>
        </p:txBody>
      </p:sp>
      <p:sp>
        <p:nvSpPr>
          <p:cNvPr id="8" name="矩形 7"/>
          <p:cNvSpPr/>
          <p:nvPr/>
        </p:nvSpPr>
        <p:spPr>
          <a:xfrm>
            <a:off x="191275" y="-12800"/>
            <a:ext cx="9788525" cy="829945"/>
          </a:xfrm>
          <a:prstGeom prst="rect">
            <a:avLst/>
          </a:prstGeom>
        </p:spPr>
        <p:txBody>
          <a:bodyPr>
            <a:spAutoFit/>
          </a:bodyPr>
          <a:lstStyle/>
          <a:p>
            <a:pPr eaLnBrk="1" fontAlgn="auto" hangingPunct="1">
              <a:lnSpc>
                <a:spcPct val="150000"/>
              </a:lnSpc>
              <a:spcBef>
                <a:spcPts val="0"/>
              </a:spcBef>
              <a:spcAft>
                <a:spcPts val="0"/>
              </a:spcAft>
              <a:defRPr/>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pic>
        <p:nvPicPr>
          <p:cNvPr id="7" name="图片 6"/>
          <p:cNvPicPr>
            <a:picLocks noChangeAspect="1"/>
          </p:cNvPicPr>
          <p:nvPr/>
        </p:nvPicPr>
        <p:blipFill>
          <a:blip r:embed="rId3"/>
          <a:stretch>
            <a:fillRect/>
          </a:stretch>
        </p:blipFill>
        <p:spPr>
          <a:xfrm>
            <a:off x="8157645" y="263287"/>
            <a:ext cx="3816424" cy="492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157645" y="263287"/>
            <a:ext cx="3816424" cy="492442"/>
          </a:xfrm>
          <a:prstGeom prst="rect">
            <a:avLst/>
          </a:prstGeom>
        </p:spPr>
      </p:pic>
      <p:sp>
        <p:nvSpPr>
          <p:cNvPr id="99330" name="矩形 19"/>
          <p:cNvSpPr>
            <a:spLocks noChangeArrowheads="1"/>
          </p:cNvSpPr>
          <p:nvPr/>
        </p:nvSpPr>
        <p:spPr bwMode="auto">
          <a:xfrm>
            <a:off x="295275" y="0"/>
            <a:ext cx="755518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宋体" panose="02010600030101010101" pitchFamily="2" charset="-122"/>
                <a:ea typeface="宋体" panose="02010600030101010101" pitchFamily="2" charset="-122"/>
              </a:defRPr>
            </a:lvl1pPr>
            <a:lvl2pPr marL="742950" indent="-285750">
              <a:defRPr sz="2000" b="1">
                <a:solidFill>
                  <a:schemeClr val="tx1"/>
                </a:solidFill>
                <a:latin typeface="宋体" panose="02010600030101010101" pitchFamily="2" charset="-122"/>
                <a:ea typeface="宋体" panose="02010600030101010101" pitchFamily="2" charset="-122"/>
              </a:defRPr>
            </a:lvl2pPr>
            <a:lvl3pPr marL="1143000" indent="-228600">
              <a:defRPr sz="2000" b="1">
                <a:solidFill>
                  <a:schemeClr val="tx1"/>
                </a:solidFill>
                <a:latin typeface="宋体" panose="02010600030101010101" pitchFamily="2" charset="-122"/>
                <a:ea typeface="宋体" panose="02010600030101010101" pitchFamily="2" charset="-122"/>
              </a:defRPr>
            </a:lvl3pPr>
            <a:lvl4pPr marL="1600200" indent="-228600">
              <a:defRPr sz="2000" b="1">
                <a:solidFill>
                  <a:schemeClr val="tx1"/>
                </a:solidFill>
                <a:latin typeface="宋体" panose="02010600030101010101" pitchFamily="2" charset="-122"/>
                <a:ea typeface="宋体" panose="02010600030101010101" pitchFamily="2" charset="-122"/>
              </a:defRPr>
            </a:lvl4pPr>
            <a:lvl5pPr marL="2057400" indent="-228600">
              <a:defRPr sz="20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宋体" panose="02010600030101010101" pitchFamily="2" charset="-122"/>
                <a:ea typeface="宋体" panose="02010600030101010101" pitchFamily="2" charset="-122"/>
              </a:defRPr>
            </a:lvl9pPr>
          </a:lstStyle>
          <a:p>
            <a:pPr eaLnBrk="1" hangingPunct="1">
              <a:lnSpc>
                <a:spcPct val="150000"/>
              </a:lnSpc>
            </a:pPr>
            <a:r>
              <a:rPr lang="en-US" altLang="zh-CN" sz="3200" dirty="0" smtClean="0">
                <a:solidFill>
                  <a:srgbClr val="FF0000"/>
                </a:solidFill>
                <a:latin typeface="微软雅黑" panose="020B0503020204020204" pitchFamily="34" charset="-122"/>
                <a:ea typeface="微软雅黑" panose="020B0503020204020204" pitchFamily="34" charset="-122"/>
                <a:sym typeface="+mn-ea"/>
              </a:rPr>
              <a:t>1.3  </a:t>
            </a:r>
            <a:r>
              <a:rPr lang="zh-CN" altLang="en-US" sz="3200" dirty="0" smtClean="0">
                <a:solidFill>
                  <a:srgbClr val="FF0000"/>
                </a:solidFill>
                <a:latin typeface="微软雅黑" panose="020B0503020204020204" pitchFamily="34" charset="-122"/>
                <a:ea typeface="微软雅黑" panose="020B0503020204020204" pitchFamily="34" charset="-122"/>
                <a:sym typeface="+mn-ea"/>
              </a:rPr>
              <a:t>系统操作</a:t>
            </a:r>
          </a:p>
        </p:txBody>
      </p:sp>
      <p:cxnSp>
        <p:nvCxnSpPr>
          <p:cNvPr id="25" name="直接连接符 24"/>
          <p:cNvCxnSpPr/>
          <p:nvPr/>
        </p:nvCxnSpPr>
        <p:spPr>
          <a:xfrm>
            <a:off x="49213" y="801688"/>
            <a:ext cx="113490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9213" y="801688"/>
            <a:ext cx="11704643" cy="650"/>
          </a:xfrm>
          <a:prstGeom prst="line">
            <a:avLst/>
          </a:prstGeom>
          <a:noFill/>
          <a:ln w="25400" cap="flat" cmpd="sng" algn="ctr">
            <a:solidFill>
              <a:schemeClr val="accent1">
                <a:lumMod val="50000"/>
              </a:schemeClr>
            </a:solidFill>
            <a:prstDash val="solid"/>
            <a:headEnd type="oval" w="med" len="med"/>
            <a:tailEnd type="oval" w="med" len="med"/>
          </a:ln>
          <a:effectLst/>
        </p:spPr>
      </p:cxnSp>
      <p:pic>
        <p:nvPicPr>
          <p:cNvPr id="54" name="图片 53"/>
          <p:cNvPicPr>
            <a:picLocks noChangeAspect="1"/>
          </p:cNvPicPr>
          <p:nvPr/>
        </p:nvPicPr>
        <p:blipFill>
          <a:blip r:embed="rId4"/>
          <a:stretch>
            <a:fillRect/>
          </a:stretch>
        </p:blipFill>
        <p:spPr>
          <a:xfrm>
            <a:off x="-1" y="6626848"/>
            <a:ext cx="12204000" cy="235406"/>
          </a:xfrm>
          <a:prstGeom prst="rect">
            <a:avLst/>
          </a:prstGeom>
        </p:spPr>
      </p:pic>
      <p:pic>
        <p:nvPicPr>
          <p:cNvPr id="5" name="图片 2"/>
          <p:cNvPicPr>
            <a:picLocks noChangeAspect="1"/>
          </p:cNvPicPr>
          <p:nvPr/>
        </p:nvPicPr>
        <p:blipFill>
          <a:blip r:embed="rId5"/>
          <a:stretch>
            <a:fillRect/>
          </a:stretch>
        </p:blipFill>
        <p:spPr>
          <a:xfrm>
            <a:off x="906780" y="888365"/>
            <a:ext cx="10582910" cy="5409565"/>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精装书">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tailEnd type="arrow" w="med" len="med"/>
        </a:ln>
      </a:spPr>
      <a:bodyPr/>
      <a:lstStyle/>
      <a:style>
        <a:lnRef idx="3">
          <a:schemeClr val="accent1"/>
        </a:lnRef>
        <a:fillRef idx="0">
          <a:schemeClr val="accent1"/>
        </a:fillRef>
        <a:effectRef idx="2">
          <a:schemeClr val="accent1"/>
        </a:effectRef>
        <a:fontRef idx="minor">
          <a:schemeClr val="tx1"/>
        </a:fontRef>
      </a:style>
    </a:spDef>
    <a:txDef>
      <a:spPr>
        <a:noFill/>
        <a:ln w="28575">
          <a:solidFill>
            <a:srgbClr val="002060"/>
          </a:solidFill>
          <a:prstDash val="dashDot"/>
        </a:ln>
      </a:spPr>
      <a:bodyPr wrap="square" rtlCol="0">
        <a:spAutoFit/>
      </a:bodyPr>
      <a:lstStyle>
        <a:defPPr algn="ctr">
          <a:defRPr sz="2800" b="1" dirty="0">
            <a:solidFill>
              <a:srgbClr val="C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Modern Workplace 2016">
  <a:themeElements>
    <a:clrScheme name="Custom 5">
      <a:dk1>
        <a:srgbClr val="2C292A"/>
      </a:dk1>
      <a:lt1>
        <a:srgbClr val="F1EFED"/>
      </a:lt1>
      <a:dk2>
        <a:srgbClr val="2C292A"/>
      </a:dk2>
      <a:lt2>
        <a:srgbClr val="FFFFFF"/>
      </a:lt2>
      <a:accent1>
        <a:srgbClr val="D83B01"/>
      </a:accent1>
      <a:accent2>
        <a:srgbClr val="FFC000"/>
      </a:accent2>
      <a:accent3>
        <a:srgbClr val="0078D7"/>
      </a:accent3>
      <a:accent4>
        <a:srgbClr val="2C292A"/>
      </a:accent4>
      <a:accent5>
        <a:srgbClr val="5A5456"/>
      </a:accent5>
      <a:accent6>
        <a:srgbClr val="B2ADAE"/>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noAutofit/>
      </a:bodyPr>
      <a:lstStyle>
        <a:defPPr defTabSz="932180"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anose="020B0502040204020203" pitchFamily="34" charset="0"/>
            <a:cs typeface="Segoe UI" panose="020B0502040204020203"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noAutofit/>
      </a:bodyPr>
      <a:lstStyle>
        <a:defPPr defTabSz="932180"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anose="020B0502040204020203" pitchFamily="34" charset="0"/>
            <a:cs typeface="Segoe UI" panose="020B0502040204020203"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9_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noAutofit/>
      </a:bodyPr>
      <a:lstStyle>
        <a:defPPr defTabSz="932180"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anose="020B0502040204020203" pitchFamily="34" charset="0"/>
            <a:cs typeface="Segoe UI" panose="020B0502040204020203"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noAutofit/>
      </a:bodyPr>
      <a:lstStyle>
        <a:defPPr defTabSz="932180"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anose="020B0502040204020203" pitchFamily="34" charset="0"/>
            <a:cs typeface="Segoe UI" panose="020B0502040204020203"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主题">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主题​​">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1F497D">
            <a:lumMod val="60000"/>
            <a:lumOff val="40000"/>
          </a:srgbClr>
        </a:solidFill>
        <a:ln w="9525">
          <a:round/>
        </a:ln>
        <a:scene3d>
          <a:camera prst="legacyPerspectiveTopRight">
            <a:rot lat="600000" lon="20999988" rev="0"/>
          </a:camera>
          <a:lightRig rig="legacyFlat4" dir="b"/>
        </a:scene3d>
        <a:sp3d extrusionH="163500" prstMaterial="legacyMatte">
          <a:bevelT w="13500" h="13500" prst="angle"/>
          <a:bevelB w="13500" h="13500" prst="angle"/>
          <a:extrusionClr>
            <a:srgbClr val="FF9933"/>
          </a:extrusionClr>
        </a:sp3d>
      </a:spPr>
      <a:bodyPr wrap="none" anchor="ctr">
        <a:flatTx/>
      </a:bodyPr>
      <a:lstStyle>
        <a:defPPr marL="0" marR="0" indent="0"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defRPr>
        </a:defPPr>
      </a:lst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自定义设计方案">
  <a:themeElements>
    <a:clrScheme name="自定义 25">
      <a:dk1>
        <a:sysClr val="windowText" lastClr="000000"/>
      </a:dk1>
      <a:lt1>
        <a:sysClr val="window" lastClr="FFFFFF"/>
      </a:lt1>
      <a:dk2>
        <a:srgbClr val="44546A"/>
      </a:dk2>
      <a:lt2>
        <a:srgbClr val="E7E6E6"/>
      </a:lt2>
      <a:accent1>
        <a:srgbClr val="4BC1DD"/>
      </a:accent1>
      <a:accent2>
        <a:srgbClr val="92D050"/>
      </a:accent2>
      <a:accent3>
        <a:srgbClr val="4BC1DD"/>
      </a:accent3>
      <a:accent4>
        <a:srgbClr val="92D050"/>
      </a:accent4>
      <a:accent5>
        <a:srgbClr val="4BC1DD"/>
      </a:accent5>
      <a:accent6>
        <a:srgbClr val="92D050"/>
      </a:accent6>
      <a:hlink>
        <a:srgbClr val="4BC1DD"/>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宽屏</PresentationFormat>
  <Paragraphs>69</Paragraphs>
  <Slides>34</Slides>
  <Notes>7</Notes>
  <HiddenSlides>0</HiddenSlides>
  <MMClips>0</MMClips>
  <ScaleCrop>false</ScaleCrop>
  <HeadingPairs>
    <vt:vector size="6" baseType="variant">
      <vt:variant>
        <vt:lpstr>已用的字体</vt:lpstr>
      </vt:variant>
      <vt:variant>
        <vt:i4>11</vt:i4>
      </vt:variant>
      <vt:variant>
        <vt:lpstr>主题</vt:lpstr>
      </vt:variant>
      <vt:variant>
        <vt:i4>15</vt:i4>
      </vt:variant>
      <vt:variant>
        <vt:lpstr>幻灯片标题</vt:lpstr>
      </vt:variant>
      <vt:variant>
        <vt:i4>34</vt:i4>
      </vt:variant>
    </vt:vector>
  </HeadingPairs>
  <TitlesOfParts>
    <vt:vector size="60" baseType="lpstr">
      <vt:lpstr>Calibri Light</vt:lpstr>
      <vt:lpstr>Segoe UI Semibold</vt:lpstr>
      <vt:lpstr>微软雅黑</vt:lpstr>
      <vt:lpstr>Wingdings</vt:lpstr>
      <vt:lpstr>宋体</vt:lpstr>
      <vt:lpstr>Segoe UI Light</vt:lpstr>
      <vt:lpstr>Times New Roman</vt:lpstr>
      <vt:lpstr>Arial</vt:lpstr>
      <vt:lpstr>Segoe UI</vt:lpstr>
      <vt:lpstr>Segoe UI Semilight</vt:lpstr>
      <vt:lpstr>Calibri</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3_Office 主题​​</vt:lpstr>
      <vt:lpstr>自定义设计方案</vt:lpstr>
      <vt:lpstr>4_Office 主题​​</vt:lpstr>
      <vt:lpstr>5_Modern Workplace 2016</vt:lpstr>
      <vt:lpstr>3_5-50109_Microsoft_Light_Template</vt:lpstr>
      <vt:lpstr>19_5-50109_Microsoft_Light_Template</vt:lpstr>
      <vt:lpstr>2_5-50109_Microsoft_Light_Template</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19</cp:revision>
  <dcterms:created xsi:type="dcterms:W3CDTF">2018-12-03T00:32:00Z</dcterms:created>
  <dcterms:modified xsi:type="dcterms:W3CDTF">2022-03-14T08:54:38Z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2052-11.1.0.10578</vt:lpwstr>
  </property>
  <property fmtid="{D5CDD505-2E9C-101B-9397-08002B2CF9AE}" pid="4" name="ICV">
    <vt:lpwstr>6EABD89C42B346BF81318713078907E3</vt:lpwstr>
  </property>
</Properties>
</file>