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6.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7.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8.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9.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10.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11.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12.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13.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14.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15.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 id="2147483664" r:id="rId2"/>
    <p:sldMasterId id="2147483676" r:id="rId3"/>
    <p:sldMasterId id="2147483679" r:id="rId4"/>
    <p:sldMasterId id="2147483683" r:id="rId5"/>
    <p:sldMasterId id="2147483685" r:id="rId6"/>
    <p:sldMasterId id="2147483688" r:id="rId7"/>
    <p:sldMasterId id="2147483697" r:id="rId8"/>
    <p:sldMasterId id="2147483702" r:id="rId9"/>
    <p:sldMasterId id="2147483705" r:id="rId10"/>
    <p:sldMasterId id="2147483723" r:id="rId11"/>
    <p:sldMasterId id="2147483736" r:id="rId12"/>
    <p:sldMasterId id="2147483739" r:id="rId13"/>
    <p:sldMasterId id="2147483743" r:id="rId14"/>
    <p:sldMasterId id="2147483751" r:id="rId15"/>
    <p:sldMasterId id="2147483756" r:id="rId16"/>
  </p:sldMasterIdLst>
  <p:notesMasterIdLst>
    <p:notesMasterId r:id="rId43"/>
  </p:notesMasterIdLst>
  <p:handoutMasterIdLst>
    <p:handoutMasterId r:id="rId44"/>
  </p:handoutMasterIdLst>
  <p:sldIdLst>
    <p:sldId id="1279" r:id="rId17"/>
    <p:sldId id="1224" r:id="rId18"/>
    <p:sldId id="1225" r:id="rId19"/>
    <p:sldId id="1229" r:id="rId20"/>
    <p:sldId id="1230" r:id="rId21"/>
    <p:sldId id="1257" r:id="rId22"/>
    <p:sldId id="1258" r:id="rId23"/>
    <p:sldId id="1259" r:id="rId24"/>
    <p:sldId id="1260" r:id="rId25"/>
    <p:sldId id="1261" r:id="rId26"/>
    <p:sldId id="1262" r:id="rId27"/>
    <p:sldId id="1263" r:id="rId28"/>
    <p:sldId id="1265" r:id="rId29"/>
    <p:sldId id="1284" r:id="rId30"/>
    <p:sldId id="1285" r:id="rId31"/>
    <p:sldId id="1270" r:id="rId32"/>
    <p:sldId id="1283" r:id="rId33"/>
    <p:sldId id="1271" r:id="rId34"/>
    <p:sldId id="1272" r:id="rId35"/>
    <p:sldId id="1273" r:id="rId36"/>
    <p:sldId id="1274" r:id="rId37"/>
    <p:sldId id="1275" r:id="rId38"/>
    <p:sldId id="1276" r:id="rId39"/>
    <p:sldId id="1277" r:id="rId40"/>
    <p:sldId id="1281" r:id="rId41"/>
    <p:sldId id="1282" r:id="rId42"/>
  </p:sldIdLst>
  <p:sldSz cx="12192000" cy="6858000"/>
  <p:notesSz cx="6761163" cy="9942513"/>
  <p:embeddedFontLst>
    <p:embeddedFont>
      <p:font typeface="微软雅黑" panose="020B0503020204020204" pitchFamily="34" charset="-122"/>
      <p:regular r:id="rId45"/>
      <p:bold r:id="rId46"/>
    </p:embeddedFont>
    <p:embeddedFont>
      <p:font typeface="Segoe UI" panose="020B0502040204020203" pitchFamily="34" charset="0"/>
      <p:regular r:id="rId47"/>
      <p:bold r:id="rId48"/>
      <p:italic r:id="rId49"/>
      <p:boldItalic r:id="rId50"/>
    </p:embeddedFont>
    <p:embeddedFont>
      <p:font typeface="Segoe UI Semibold" panose="020B0702040204020203" pitchFamily="34" charset="0"/>
      <p:bold r:id="rId51"/>
      <p:boldItalic r:id="rId52"/>
    </p:embeddedFont>
    <p:embeddedFont>
      <p:font typeface="华文新魏" panose="02010800040101010101" pitchFamily="2" charset="-122"/>
      <p:regular r:id="rId53"/>
    </p:embeddedFont>
    <p:embeddedFont>
      <p:font typeface="Calibri" panose="020F0502020204030204" pitchFamily="34" charset="0"/>
      <p:regular r:id="rId54"/>
      <p:bold r:id="rId55"/>
      <p:italic r:id="rId56"/>
      <p:boldItalic r:id="rId57"/>
    </p:embeddedFont>
    <p:embeddedFont>
      <p:font typeface="Segoe UI Semilight" panose="020B0402040204020203" pitchFamily="34" charset="0"/>
      <p:regular r:id="rId58"/>
      <p:italic r:id="rId59"/>
    </p:embeddedFont>
    <p:embeddedFont>
      <p:font typeface="Calibri Light" panose="020F0302020204030204" pitchFamily="34" charset="0"/>
      <p:regular r:id="rId60"/>
      <p:italic r:id="rId61"/>
    </p:embeddedFont>
    <p:embeddedFont>
      <p:font typeface="Segoe UI Light" panose="020B0502040204020203" pitchFamily="34" charset="0"/>
      <p:regular r:id="rId62"/>
      <p:italic r:id="rId63"/>
    </p:embeddedFont>
  </p:embeddedFontLst>
  <p:defaultTextStyle>
    <a:defPPr>
      <a:defRPr lang="zh-CN"/>
    </a:defPPr>
    <a:lvl1pPr algn="l" rtl="0" eaLnBrk="0" fontAlgn="base" hangingPunct="0">
      <a:spcBef>
        <a:spcPct val="0"/>
      </a:spcBef>
      <a:spcAft>
        <a:spcPct val="0"/>
      </a:spcAft>
      <a:defRPr sz="2000" b="1" kern="1200">
        <a:solidFill>
          <a:schemeClr val="tx1"/>
        </a:solidFill>
        <a:latin typeface="宋体" panose="02010600030101010101" pitchFamily="2" charset="-122"/>
        <a:ea typeface="宋体" panose="02010600030101010101" pitchFamily="2" charset="-122"/>
        <a:cs typeface="+mn-cs"/>
      </a:defRPr>
    </a:lvl1pPr>
    <a:lvl2pPr marL="457200" algn="l" rtl="0" eaLnBrk="0" fontAlgn="base" hangingPunct="0">
      <a:spcBef>
        <a:spcPct val="0"/>
      </a:spcBef>
      <a:spcAft>
        <a:spcPct val="0"/>
      </a:spcAft>
      <a:defRPr sz="2000" b="1" kern="1200">
        <a:solidFill>
          <a:schemeClr val="tx1"/>
        </a:solidFill>
        <a:latin typeface="宋体" panose="02010600030101010101" pitchFamily="2" charset="-122"/>
        <a:ea typeface="宋体" panose="02010600030101010101" pitchFamily="2" charset="-122"/>
        <a:cs typeface="+mn-cs"/>
      </a:defRPr>
    </a:lvl2pPr>
    <a:lvl3pPr marL="914400" algn="l" rtl="0" eaLnBrk="0" fontAlgn="base" hangingPunct="0">
      <a:spcBef>
        <a:spcPct val="0"/>
      </a:spcBef>
      <a:spcAft>
        <a:spcPct val="0"/>
      </a:spcAft>
      <a:defRPr sz="2000" b="1" kern="1200">
        <a:solidFill>
          <a:schemeClr val="tx1"/>
        </a:solidFill>
        <a:latin typeface="宋体" panose="02010600030101010101" pitchFamily="2" charset="-122"/>
        <a:ea typeface="宋体" panose="02010600030101010101" pitchFamily="2" charset="-122"/>
        <a:cs typeface="+mn-cs"/>
      </a:defRPr>
    </a:lvl3pPr>
    <a:lvl4pPr marL="1371600" algn="l" rtl="0" eaLnBrk="0" fontAlgn="base" hangingPunct="0">
      <a:spcBef>
        <a:spcPct val="0"/>
      </a:spcBef>
      <a:spcAft>
        <a:spcPct val="0"/>
      </a:spcAft>
      <a:defRPr sz="2000" b="1" kern="1200">
        <a:solidFill>
          <a:schemeClr val="tx1"/>
        </a:solidFill>
        <a:latin typeface="宋体" panose="02010600030101010101" pitchFamily="2" charset="-122"/>
        <a:ea typeface="宋体" panose="02010600030101010101" pitchFamily="2" charset="-122"/>
        <a:cs typeface="+mn-cs"/>
      </a:defRPr>
    </a:lvl4pPr>
    <a:lvl5pPr marL="1828800" algn="l" rtl="0" eaLnBrk="0" fontAlgn="base" hangingPunct="0">
      <a:spcBef>
        <a:spcPct val="0"/>
      </a:spcBef>
      <a:spcAft>
        <a:spcPct val="0"/>
      </a:spcAft>
      <a:defRPr sz="2000" b="1" kern="1200">
        <a:solidFill>
          <a:schemeClr val="tx1"/>
        </a:solidFill>
        <a:latin typeface="宋体" panose="02010600030101010101" pitchFamily="2" charset="-122"/>
        <a:ea typeface="宋体" panose="02010600030101010101" pitchFamily="2" charset="-122"/>
        <a:cs typeface="+mn-cs"/>
      </a:defRPr>
    </a:lvl5pPr>
    <a:lvl6pPr marL="2286000" algn="l" defTabSz="914400" rtl="0" eaLnBrk="1" latinLnBrk="0" hangingPunct="1">
      <a:defRPr sz="2000" b="1" kern="1200">
        <a:solidFill>
          <a:schemeClr val="tx1"/>
        </a:solidFill>
        <a:latin typeface="宋体" panose="02010600030101010101" pitchFamily="2" charset="-122"/>
        <a:ea typeface="宋体" panose="02010600030101010101" pitchFamily="2" charset="-122"/>
        <a:cs typeface="+mn-cs"/>
      </a:defRPr>
    </a:lvl6pPr>
    <a:lvl7pPr marL="2743200" algn="l" defTabSz="914400" rtl="0" eaLnBrk="1" latinLnBrk="0" hangingPunct="1">
      <a:defRPr sz="2000" b="1" kern="1200">
        <a:solidFill>
          <a:schemeClr val="tx1"/>
        </a:solidFill>
        <a:latin typeface="宋体" panose="02010600030101010101" pitchFamily="2" charset="-122"/>
        <a:ea typeface="宋体" panose="02010600030101010101" pitchFamily="2" charset="-122"/>
        <a:cs typeface="+mn-cs"/>
      </a:defRPr>
    </a:lvl7pPr>
    <a:lvl8pPr marL="3200400" algn="l" defTabSz="914400" rtl="0" eaLnBrk="1" latinLnBrk="0" hangingPunct="1">
      <a:defRPr sz="2000" b="1" kern="1200">
        <a:solidFill>
          <a:schemeClr val="tx1"/>
        </a:solidFill>
        <a:latin typeface="宋体" panose="02010600030101010101" pitchFamily="2" charset="-122"/>
        <a:ea typeface="宋体" panose="02010600030101010101" pitchFamily="2" charset="-122"/>
        <a:cs typeface="+mn-cs"/>
      </a:defRPr>
    </a:lvl8pPr>
    <a:lvl9pPr marL="3657600" algn="l" defTabSz="914400" rtl="0" eaLnBrk="1" latinLnBrk="0" hangingPunct="1">
      <a:defRPr sz="2000" b="1" kern="1200">
        <a:solidFill>
          <a:schemeClr val="tx1"/>
        </a:solidFill>
        <a:latin typeface="宋体" panose="02010600030101010101" pitchFamily="2" charset="-122"/>
        <a:ea typeface="宋体" panose="02010600030101010101" pitchFamily="2" charset="-122"/>
        <a:cs typeface="+mn-cs"/>
      </a:defRPr>
    </a:lvl9pPr>
  </p:defaultTextStyle>
  <p:extLst>
    <p:ext uri="{EFAFB233-063F-42B5-8137-9DF3F51BA10A}">
      <p15:sldGuideLst xmlns:p15="http://schemas.microsoft.com/office/powerpoint/2012/main">
        <p15:guide id="1" orient="horz" pos="2208">
          <p15:clr>
            <a:srgbClr val="A4A3A4"/>
          </p15:clr>
        </p15:guide>
        <p15:guide id="2" orient="horz" pos="1026">
          <p15:clr>
            <a:srgbClr val="A4A3A4"/>
          </p15:clr>
        </p15:guide>
        <p15:guide id="3" orient="horz" pos="4170">
          <p15:clr>
            <a:srgbClr val="A4A3A4"/>
          </p15:clr>
        </p15:guide>
        <p15:guide id="4" orient="horz" pos="959">
          <p15:clr>
            <a:srgbClr val="A4A3A4"/>
          </p15:clr>
        </p15:guide>
        <p15:guide id="5" pos="3818">
          <p15:clr>
            <a:srgbClr val="A4A3A4"/>
          </p15:clr>
        </p15:guide>
        <p15:guide id="6" pos="485">
          <p15:clr>
            <a:srgbClr val="A4A3A4"/>
          </p15:clr>
        </p15:guide>
        <p15:guide id="7" pos="71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000000"/>
    <a:srgbClr val="0066FF"/>
    <a:srgbClr val="FF3300"/>
    <a:srgbClr val="0000CC"/>
    <a:srgbClr val="CBD5E8"/>
    <a:srgbClr val="FFFF00"/>
    <a:srgbClr val="654D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059" autoAdjust="0"/>
    <p:restoredTop sz="77338" autoAdjust="0"/>
  </p:normalViewPr>
  <p:slideViewPr>
    <p:cSldViewPr showGuides="1">
      <p:cViewPr varScale="1">
        <p:scale>
          <a:sx n="70" d="100"/>
          <a:sy n="70" d="100"/>
        </p:scale>
        <p:origin x="996" y="60"/>
      </p:cViewPr>
      <p:guideLst>
        <p:guide orient="horz" pos="2208"/>
        <p:guide orient="horz" pos="1026"/>
        <p:guide orient="horz" pos="4170"/>
        <p:guide orient="horz" pos="959"/>
        <p:guide pos="3818"/>
        <p:guide pos="485"/>
        <p:guide pos="71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477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font" Target="fonts/font19.fntdata"/><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font" Target="fonts/font17.fntdata"/><Relationship Id="rId19" Type="http://schemas.openxmlformats.org/officeDocument/2006/relationships/slide" Target="slides/slide3.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notesMaster" Target="notesMasters/notesMaster1.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font" Target="fonts/font7.fntdata"/><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tableStyles" Target="tableStyles.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font" Target="fonts/font10.fntdata"/><Relationship Id="rId62"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handoutMaster" Target="handoutMasters/handout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30525" cy="496888"/>
          </a:xfrm>
          <a:prstGeom prst="rect">
            <a:avLst/>
          </a:prstGeom>
        </p:spPr>
        <p:txBody>
          <a:bodyPr vert="horz" lIns="91440" tIns="45720" rIns="91440" bIns="45720" rtlCol="0"/>
          <a:lstStyle>
            <a:lvl1pPr algn="l" eaLnBrk="1" hangingPunct="1">
              <a:buFontTx/>
              <a:buNone/>
              <a:defRPr sz="1200" b="0">
                <a:latin typeface="Arial" panose="020B0604020202020204" pitchFamily="34" charset="0"/>
                <a:ea typeface="宋体" panose="02010600030101010101" pitchFamily="2" charset="-122"/>
              </a:defRPr>
            </a:lvl1pPr>
          </a:lstStyle>
          <a:p>
            <a:pPr>
              <a:defRPr/>
            </a:pPr>
            <a:endParaRPr lang="zh-CN" altLang="en-US"/>
          </a:p>
        </p:txBody>
      </p:sp>
      <p:sp>
        <p:nvSpPr>
          <p:cNvPr id="3" name="日期占位符 2"/>
          <p:cNvSpPr>
            <a:spLocks noGrp="1"/>
          </p:cNvSpPr>
          <p:nvPr>
            <p:ph type="dt" sz="quarter" idx="1"/>
          </p:nvPr>
        </p:nvSpPr>
        <p:spPr>
          <a:xfrm>
            <a:off x="3830638" y="0"/>
            <a:ext cx="2928937" cy="496888"/>
          </a:xfrm>
          <a:prstGeom prst="rect">
            <a:avLst/>
          </a:prstGeom>
        </p:spPr>
        <p:txBody>
          <a:bodyPr vert="horz" lIns="91440" tIns="45720" rIns="91440" bIns="45720" rtlCol="0"/>
          <a:lstStyle>
            <a:lvl1pPr algn="r" eaLnBrk="1" hangingPunct="1">
              <a:buFontTx/>
              <a:buNone/>
              <a:defRPr sz="1200" b="0">
                <a:latin typeface="Arial" panose="020B0604020202020204" pitchFamily="34" charset="0"/>
                <a:ea typeface="宋体" panose="02010600030101010101" pitchFamily="2" charset="-122"/>
              </a:defRPr>
            </a:lvl1pPr>
          </a:lstStyle>
          <a:p>
            <a:pPr>
              <a:defRPr/>
            </a:pPr>
            <a:endParaRPr lang="zh-CN" altLang="en-US"/>
          </a:p>
        </p:txBody>
      </p:sp>
      <p:sp>
        <p:nvSpPr>
          <p:cNvPr id="4" name="页脚占位符 3"/>
          <p:cNvSpPr>
            <a:spLocks noGrp="1"/>
          </p:cNvSpPr>
          <p:nvPr>
            <p:ph type="ftr" sz="quarter" idx="2"/>
          </p:nvPr>
        </p:nvSpPr>
        <p:spPr>
          <a:xfrm>
            <a:off x="0" y="9442450"/>
            <a:ext cx="2930525" cy="498475"/>
          </a:xfrm>
          <a:prstGeom prst="rect">
            <a:avLst/>
          </a:prstGeom>
        </p:spPr>
        <p:txBody>
          <a:bodyPr vert="horz" lIns="91440" tIns="45720" rIns="91440" bIns="45720" rtlCol="0" anchor="b"/>
          <a:lstStyle>
            <a:lvl1pPr algn="l" eaLnBrk="1" hangingPunct="1">
              <a:buFontTx/>
              <a:buNone/>
              <a:defRPr sz="1200" b="0">
                <a:latin typeface="Arial" panose="020B0604020202020204" pitchFamily="34" charset="0"/>
                <a:ea typeface="宋体" panose="02010600030101010101" pitchFamily="2" charset="-122"/>
              </a:defRPr>
            </a:lvl1pPr>
          </a:lstStyle>
          <a:p>
            <a:pPr>
              <a:defRPr/>
            </a:pPr>
            <a:endParaRPr lang="zh-CN" altLang="en-US"/>
          </a:p>
        </p:txBody>
      </p:sp>
      <p:sp>
        <p:nvSpPr>
          <p:cNvPr id="5" name="灯片编号占位符 4"/>
          <p:cNvSpPr>
            <a:spLocks noGrp="1"/>
          </p:cNvSpPr>
          <p:nvPr>
            <p:ph type="sldNum" sz="quarter" idx="3"/>
          </p:nvPr>
        </p:nvSpPr>
        <p:spPr>
          <a:xfrm>
            <a:off x="3830638" y="9442450"/>
            <a:ext cx="2928937" cy="498475"/>
          </a:xfrm>
          <a:prstGeom prst="rect">
            <a:avLst/>
          </a:prstGeom>
        </p:spPr>
        <p:txBody>
          <a:bodyPr vert="horz" wrap="square" lIns="91440" tIns="45720" rIns="91440" bIns="45720" numCol="1" anchor="b" anchorCtr="0" compatLnSpc="1"/>
          <a:lstStyle>
            <a:lvl1pPr algn="r" eaLnBrk="1" hangingPunct="1">
              <a:buFont typeface="Arial" panose="020B0604020202020204" pitchFamily="34" charset="0"/>
              <a:buNone/>
              <a:defRPr sz="1200" b="0" noProof="1">
                <a:latin typeface="Arial" panose="020B0604020202020204" pitchFamily="34" charset="0"/>
              </a:defRPr>
            </a:lvl1pPr>
          </a:lstStyle>
          <a:p>
            <a:pPr>
              <a:defRPr/>
            </a:pPr>
            <a:fld id="{F307709F-5945-4FE6-A3BD-6D2C5E3D5BAE}" type="slidenum">
              <a:rPr altLang="en-US"/>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2930525" cy="496888"/>
          </a:xfrm>
          <a:prstGeom prst="rect">
            <a:avLst/>
          </a:prstGeom>
          <a:noFill/>
          <a:ln w="9525">
            <a:noFill/>
            <a:miter lim="800000"/>
          </a:ln>
          <a:effectLst/>
        </p:spPr>
        <p:txBody>
          <a:bodyPr vert="horz" wrap="square" lIns="91440" tIns="45720" rIns="91440" bIns="45720" numCol="1" anchor="t" anchorCtr="0" compatLnSpc="1"/>
          <a:lstStyle>
            <a:lvl1pPr eaLnBrk="1" hangingPunct="1">
              <a:buFontTx/>
              <a:buNone/>
              <a:defRPr sz="1200" b="0">
                <a:latin typeface="Arial" panose="020B0604020202020204" pitchFamily="34" charset="0"/>
                <a:ea typeface="宋体" panose="02010600030101010101" pitchFamily="2" charset="-122"/>
              </a:defRPr>
            </a:lvl1pPr>
          </a:lstStyle>
          <a:p>
            <a:pPr>
              <a:defRPr/>
            </a:pPr>
            <a:endParaRPr lang="en-US" altLang="zh-CN"/>
          </a:p>
        </p:txBody>
      </p:sp>
      <p:sp>
        <p:nvSpPr>
          <p:cNvPr id="34819" name="Rectangle 3"/>
          <p:cNvSpPr>
            <a:spLocks noGrp="1" noChangeArrowheads="1"/>
          </p:cNvSpPr>
          <p:nvPr>
            <p:ph type="dt" idx="1"/>
          </p:nvPr>
        </p:nvSpPr>
        <p:spPr bwMode="auto">
          <a:xfrm>
            <a:off x="3830638" y="0"/>
            <a:ext cx="2928937" cy="496888"/>
          </a:xfrm>
          <a:prstGeom prst="rect">
            <a:avLst/>
          </a:prstGeom>
          <a:noFill/>
          <a:ln w="9525">
            <a:noFill/>
            <a:miter lim="800000"/>
          </a:ln>
          <a:effectLst/>
        </p:spPr>
        <p:txBody>
          <a:bodyPr vert="horz" wrap="square" lIns="91440" tIns="45720" rIns="91440" bIns="45720" numCol="1" anchor="t" anchorCtr="0" compatLnSpc="1"/>
          <a:lstStyle>
            <a:lvl1pPr algn="r" eaLnBrk="1" hangingPunct="1">
              <a:buFontTx/>
              <a:buNone/>
              <a:defRPr sz="1200" b="0">
                <a:latin typeface="Arial" panose="020B0604020202020204" pitchFamily="34" charset="0"/>
                <a:ea typeface="宋体" panose="02010600030101010101" pitchFamily="2" charset="-122"/>
              </a:defRPr>
            </a:lvl1pPr>
          </a:lstStyle>
          <a:p>
            <a:pPr>
              <a:defRPr/>
            </a:pPr>
            <a:endParaRPr lang="en-US" altLang="zh-CN"/>
          </a:p>
        </p:txBody>
      </p:sp>
      <p:sp>
        <p:nvSpPr>
          <p:cNvPr id="80900" name="Rectangle 4"/>
          <p:cNvSpPr>
            <a:spLocks noGrp="1" noRot="1" noChangeAspect="1" noChangeArrowheads="1" noTextEdit="1"/>
          </p:cNvSpPr>
          <p:nvPr>
            <p:ph type="sldImg" idx="4294967295"/>
          </p:nvPr>
        </p:nvSpPr>
        <p:spPr bwMode="auto">
          <a:xfrm>
            <a:off x="66675" y="744538"/>
            <a:ext cx="6630988" cy="3730625"/>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sp>
      <p:sp>
        <p:nvSpPr>
          <p:cNvPr id="69637" name="Rectangle 5"/>
          <p:cNvSpPr>
            <a:spLocks noGrp="1" noChangeArrowheads="1"/>
          </p:cNvSpPr>
          <p:nvPr>
            <p:ph type="body" sz="quarter" idx="9"/>
          </p:nvPr>
        </p:nvSpPr>
        <p:spPr bwMode="auto">
          <a:xfrm>
            <a:off x="676275" y="4722813"/>
            <a:ext cx="5408613" cy="4471987"/>
          </a:xfrm>
          <a:prstGeom prst="rect">
            <a:avLst/>
          </a:prstGeom>
          <a:noFill/>
          <a:ln>
            <a:noFill/>
          </a:ln>
        </p:spPr>
        <p:txBody>
          <a:bodyPr vert="horz" wrap="square" lIns="91440" tIns="45720" rIns="91440" bIns="45720"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4822" name="Rectangle 6"/>
          <p:cNvSpPr>
            <a:spLocks noGrp="1" noChangeArrowheads="1"/>
          </p:cNvSpPr>
          <p:nvPr>
            <p:ph type="ftr" sz="quarter" idx="4"/>
          </p:nvPr>
        </p:nvSpPr>
        <p:spPr bwMode="auto">
          <a:xfrm>
            <a:off x="0" y="9442450"/>
            <a:ext cx="2930525" cy="498475"/>
          </a:xfrm>
          <a:prstGeom prst="rect">
            <a:avLst/>
          </a:prstGeom>
          <a:noFill/>
          <a:ln w="9525">
            <a:noFill/>
            <a:miter lim="800000"/>
          </a:ln>
          <a:effectLst/>
        </p:spPr>
        <p:txBody>
          <a:bodyPr vert="horz" wrap="square" lIns="91440" tIns="45720" rIns="91440" bIns="45720" numCol="1" anchor="b" anchorCtr="0" compatLnSpc="1"/>
          <a:lstStyle>
            <a:lvl1pPr eaLnBrk="1" hangingPunct="1">
              <a:buFontTx/>
              <a:buNone/>
              <a:defRPr sz="1200" b="0">
                <a:latin typeface="Arial" panose="020B0604020202020204" pitchFamily="34" charset="0"/>
                <a:ea typeface="宋体" panose="02010600030101010101" pitchFamily="2" charset="-122"/>
              </a:defRPr>
            </a:lvl1pPr>
          </a:lstStyle>
          <a:p>
            <a:pPr>
              <a:defRPr/>
            </a:pPr>
            <a:endParaRPr lang="en-US" altLang="zh-CN"/>
          </a:p>
        </p:txBody>
      </p:sp>
      <p:sp>
        <p:nvSpPr>
          <p:cNvPr id="34823" name="Rectangle 7"/>
          <p:cNvSpPr>
            <a:spLocks noGrp="1" noChangeArrowheads="1"/>
          </p:cNvSpPr>
          <p:nvPr>
            <p:ph type="sldNum" sz="quarter" idx="5"/>
          </p:nvPr>
        </p:nvSpPr>
        <p:spPr bwMode="auto">
          <a:xfrm>
            <a:off x="3830638" y="9442450"/>
            <a:ext cx="2928937" cy="498475"/>
          </a:xfrm>
          <a:prstGeom prst="rect">
            <a:avLst/>
          </a:prstGeom>
          <a:noFill/>
          <a:ln w="9525">
            <a:noFill/>
            <a:miter lim="800000"/>
          </a:ln>
          <a:effectLst/>
        </p:spPr>
        <p:txBody>
          <a:bodyPr vert="horz" wrap="square" lIns="91440" tIns="45720" rIns="91440" bIns="45720" numCol="1" anchor="b" anchorCtr="0" compatLnSpc="1"/>
          <a:lstStyle>
            <a:lvl1pPr algn="r" eaLnBrk="1" hangingPunct="1">
              <a:buFont typeface="Arial" panose="020B0604020202020204" pitchFamily="34" charset="0"/>
              <a:buNone/>
              <a:defRPr sz="1200" b="0" noProof="1">
                <a:latin typeface="Arial" panose="020B0604020202020204" pitchFamily="34" charset="0"/>
              </a:defRPr>
            </a:lvl1pPr>
          </a:lstStyle>
          <a:p>
            <a:pPr>
              <a:defRPr/>
            </a:pPr>
            <a:fld id="{E5BECFD5-3409-49FE-B6DE-0F21BF93B012}" type="slidenum">
              <a:rPr altLang="zh-CN"/>
              <a:t>‹#›</a:t>
            </a:fld>
            <a:endParaRPr lang="zh-CN"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Calibri" panose="020F0502020204030204" pitchFamily="34" charset="0"/>
        <a:cs typeface="Calibri" panose="020F050202020403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Calibri" panose="020F0502020204030204" pitchFamily="34" charset="0"/>
        <a:cs typeface="Calibri" panose="020F050202020403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Calibri" panose="020F0502020204030204" pitchFamily="34" charset="0"/>
        <a:cs typeface="Calibri" panose="020F050202020403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Calibri" panose="020F0502020204030204" pitchFamily="34" charset="0"/>
        <a:cs typeface="Calibri" panose="020F050202020403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Calibri" panose="020F0502020204030204" pitchFamily="34" charset="0"/>
        <a:cs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pPr>
              <a:defRPr/>
            </a:pPr>
            <a:fld id="{E5BECFD5-3409-49FE-B6DE-0F21BF93B012}" type="slidenum">
              <a:rPr lang="en-US" altLang="zh-CN" smtClean="0">
                <a:solidFill>
                  <a:srgbClr val="000000"/>
                </a:solidFill>
              </a:rPr>
              <a:t>1</a:t>
            </a:fld>
            <a:endParaRPr lang="zh-CN" altLang="en-US">
              <a:solidFill>
                <a:srgbClr val="000000"/>
              </a:solidFill>
            </a:endParaRPr>
          </a:p>
        </p:txBody>
      </p:sp>
    </p:spTree>
    <p:extLst>
      <p:ext uri="{BB962C8B-B14F-4D97-AF65-F5344CB8AC3E}">
        <p14:creationId xmlns:p14="http://schemas.microsoft.com/office/powerpoint/2010/main" val="2801886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80908B2-B172-4F24-B00C-6B40D57D21B7}" type="slidenum">
              <a:rPr lang="zh-CN" altLang="en-US" smtClean="0"/>
              <a:t>26</a:t>
            </a:fld>
            <a:endParaRPr lang="zh-CN" altLang="en-US"/>
          </a:p>
        </p:txBody>
      </p:sp>
    </p:spTree>
    <p:extLst>
      <p:ext uri="{BB962C8B-B14F-4D97-AF65-F5344CB8AC3E}">
        <p14:creationId xmlns:p14="http://schemas.microsoft.com/office/powerpoint/2010/main" val="3263978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pPr>
              <a:defRPr/>
            </a:pPr>
            <a:fld id="{E5BECFD5-3409-49FE-B6DE-0F21BF93B012}" type="slidenum">
              <a:rPr lang="en-US" altLang="zh-CN" smtClean="0">
                <a:solidFill>
                  <a:srgbClr val="000000"/>
                </a:solidFill>
              </a:rPr>
              <a:t>2</a:t>
            </a:fld>
            <a:endParaRPr lang="zh-CN" altLang="en-US">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pPr>
              <a:defRPr/>
            </a:pPr>
            <a:fld id="{E5BECFD5-3409-49FE-B6DE-0F21BF93B012}" type="slidenum">
              <a:rPr lang="en-US" altLang="zh-CN" smtClean="0">
                <a:solidFill>
                  <a:srgbClr val="000000"/>
                </a:solidFill>
              </a:rPr>
              <a:t>3</a:t>
            </a:fld>
            <a:endParaRPr lang="zh-CN" altLang="en-US">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pPr>
              <a:defRPr/>
            </a:pPr>
            <a:fld id="{E5BECFD5-3409-49FE-B6DE-0F21BF93B012}" type="slidenum">
              <a:rPr lang="en-US" altLang="zh-CN" smtClean="0">
                <a:solidFill>
                  <a:srgbClr val="000000"/>
                </a:solidFill>
              </a:rPr>
              <a:t>4</a:t>
            </a:fld>
            <a:endParaRPr lang="zh-CN" altLang="en-US">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pPr>
              <a:defRPr/>
            </a:pPr>
            <a:fld id="{E5BECFD5-3409-49FE-B6DE-0F21BF93B012}" type="slidenum">
              <a:rPr lang="en-US" altLang="zh-CN" smtClean="0">
                <a:solidFill>
                  <a:srgbClr val="000000"/>
                </a:solidFill>
              </a:rPr>
              <a:t>5</a:t>
            </a:fld>
            <a:endParaRPr lang="zh-CN" altLang="en-US">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E5BECFD5-3409-49FE-B6DE-0F21BF93B012}" type="slidenum">
              <a:rPr lang="en-US" altLang="zh-CN" smtClean="0"/>
              <a:t>11</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E5BECFD5-3409-49FE-B6DE-0F21BF93B012}" type="slidenum">
              <a:rPr lang="en-US" altLang="zh-CN" smtClean="0"/>
              <a:t>12</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4294967295"/>
          </p:nvPr>
        </p:nvSpPr>
        <p:spPr/>
      </p:sp>
      <p:sp>
        <p:nvSpPr>
          <p:cNvPr id="3" name="文本占位符 2"/>
          <p:cNvSpPr>
            <a:spLocks noGrp="1"/>
          </p:cNvSpPr>
          <p:nvPr>
            <p:ph type="body" idx="9"/>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4294967295"/>
          </p:nvPr>
        </p:nvSpPr>
        <p:spPr/>
      </p:sp>
      <p:sp>
        <p:nvSpPr>
          <p:cNvPr id="3" name="文本占位符 2"/>
          <p:cNvSpPr>
            <a:spLocks noGrp="1"/>
          </p:cNvSpPr>
          <p:nvPr>
            <p:ph type="body" idx="9"/>
          </p:nvPr>
        </p:nvSpPr>
        <p:spPr/>
        <p:txBody>
          <a:bodyPr/>
          <a:lstStyle/>
          <a:p>
            <a:endParaRPr lang="zh-CN" altLang="en-US"/>
          </a:p>
        </p:txBody>
      </p:sp>
    </p:spTree>
    <p:extLst>
      <p:ext uri="{BB962C8B-B14F-4D97-AF65-F5344CB8AC3E}">
        <p14:creationId xmlns:p14="http://schemas.microsoft.com/office/powerpoint/2010/main" val="34275561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userDrawn="1">
  <p:cSld name="标题和内容">
    <p:spTree>
      <p:nvGrpSpPr>
        <p:cNvPr id="1" name=""/>
        <p:cNvGrpSpPr/>
        <p:nvPr/>
      </p:nvGrpSpPr>
      <p:grpSpPr>
        <a:xfrm>
          <a:off x="0" y="0"/>
          <a:ext cx="0" cy="0"/>
          <a:chOff x="0" y="0"/>
          <a:chExt cx="0" cy="0"/>
        </a:xfrm>
      </p:grpSpPr>
      <p:sp>
        <p:nvSpPr>
          <p:cNvPr id="2" name="椭圆 1"/>
          <p:cNvSpPr/>
          <p:nvPr/>
        </p:nvSpPr>
        <p:spPr>
          <a:xfrm>
            <a:off x="-4408488" y="1820863"/>
            <a:ext cx="871538" cy="785812"/>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3" name="椭圆 2"/>
          <p:cNvSpPr/>
          <p:nvPr/>
        </p:nvSpPr>
        <p:spPr>
          <a:xfrm>
            <a:off x="-3021013" y="-849313"/>
            <a:ext cx="479425" cy="43021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4" name="椭圆 3"/>
          <p:cNvSpPr/>
          <p:nvPr/>
        </p:nvSpPr>
        <p:spPr>
          <a:xfrm>
            <a:off x="-3427413" y="1363663"/>
            <a:ext cx="803275" cy="720725"/>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5" name="椭圆 4"/>
          <p:cNvSpPr/>
          <p:nvPr/>
        </p:nvSpPr>
        <p:spPr>
          <a:xfrm>
            <a:off x="16832263" y="4398963"/>
            <a:ext cx="477837"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6" name="椭圆 5"/>
          <p:cNvSpPr/>
          <p:nvPr/>
        </p:nvSpPr>
        <p:spPr>
          <a:xfrm>
            <a:off x="10726738" y="-1728788"/>
            <a:ext cx="476250"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7" name="椭圆 6"/>
          <p:cNvSpPr/>
          <p:nvPr/>
        </p:nvSpPr>
        <p:spPr>
          <a:xfrm>
            <a:off x="-477838" y="9266238"/>
            <a:ext cx="1422401" cy="1281112"/>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8" name="椭圆 7"/>
          <p:cNvSpPr/>
          <p:nvPr/>
        </p:nvSpPr>
        <p:spPr>
          <a:xfrm>
            <a:off x="7099300" y="-2414588"/>
            <a:ext cx="477838"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9" name="椭圆 8"/>
          <p:cNvSpPr/>
          <p:nvPr/>
        </p:nvSpPr>
        <p:spPr>
          <a:xfrm>
            <a:off x="14832013" y="7800975"/>
            <a:ext cx="476250" cy="43021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0" name="椭圆 9"/>
          <p:cNvSpPr/>
          <p:nvPr/>
        </p:nvSpPr>
        <p:spPr>
          <a:xfrm>
            <a:off x="2894013" y="10069513"/>
            <a:ext cx="476250"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1" name="椭圆 10"/>
          <p:cNvSpPr/>
          <p:nvPr/>
        </p:nvSpPr>
        <p:spPr>
          <a:xfrm>
            <a:off x="15044738" y="7070725"/>
            <a:ext cx="1200150" cy="116046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2" name="椭圆 11"/>
          <p:cNvSpPr/>
          <p:nvPr/>
        </p:nvSpPr>
        <p:spPr>
          <a:xfrm>
            <a:off x="15806738" y="1693863"/>
            <a:ext cx="1901825" cy="1571625"/>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3" name="椭圆 12"/>
          <p:cNvSpPr/>
          <p:nvPr/>
        </p:nvSpPr>
        <p:spPr>
          <a:xfrm>
            <a:off x="-4408488" y="1820863"/>
            <a:ext cx="871538" cy="785812"/>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4" name="椭圆 13"/>
          <p:cNvSpPr/>
          <p:nvPr/>
        </p:nvSpPr>
        <p:spPr>
          <a:xfrm>
            <a:off x="-3021013" y="-849313"/>
            <a:ext cx="479425" cy="43021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5" name="椭圆 14"/>
          <p:cNvSpPr/>
          <p:nvPr/>
        </p:nvSpPr>
        <p:spPr>
          <a:xfrm>
            <a:off x="-3427413" y="1363663"/>
            <a:ext cx="803275" cy="720725"/>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6" name="椭圆 15"/>
          <p:cNvSpPr/>
          <p:nvPr/>
        </p:nvSpPr>
        <p:spPr>
          <a:xfrm>
            <a:off x="16832263" y="4398963"/>
            <a:ext cx="477837"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7" name="椭圆 16"/>
          <p:cNvSpPr/>
          <p:nvPr/>
        </p:nvSpPr>
        <p:spPr>
          <a:xfrm>
            <a:off x="10726738" y="-1728788"/>
            <a:ext cx="476250"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8" name="椭圆 17"/>
          <p:cNvSpPr/>
          <p:nvPr/>
        </p:nvSpPr>
        <p:spPr>
          <a:xfrm>
            <a:off x="-477838" y="9266238"/>
            <a:ext cx="1422401" cy="1281112"/>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9" name="椭圆 18"/>
          <p:cNvSpPr/>
          <p:nvPr/>
        </p:nvSpPr>
        <p:spPr>
          <a:xfrm>
            <a:off x="7099300" y="-2414588"/>
            <a:ext cx="477838"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0" name="椭圆 19"/>
          <p:cNvSpPr/>
          <p:nvPr/>
        </p:nvSpPr>
        <p:spPr>
          <a:xfrm>
            <a:off x="14832013" y="7800975"/>
            <a:ext cx="476250" cy="43021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1" name="椭圆 20"/>
          <p:cNvSpPr/>
          <p:nvPr/>
        </p:nvSpPr>
        <p:spPr>
          <a:xfrm>
            <a:off x="2894013" y="10069513"/>
            <a:ext cx="476250"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2" name="椭圆 21"/>
          <p:cNvSpPr/>
          <p:nvPr/>
        </p:nvSpPr>
        <p:spPr>
          <a:xfrm>
            <a:off x="15044738" y="7070725"/>
            <a:ext cx="1200150" cy="116046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3" name="椭圆 22"/>
          <p:cNvSpPr/>
          <p:nvPr/>
        </p:nvSpPr>
        <p:spPr>
          <a:xfrm>
            <a:off x="15806738" y="1693863"/>
            <a:ext cx="1901825" cy="1571625"/>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4" name="TextBox 57"/>
          <p:cNvSpPr txBox="1">
            <a:spLocks noChangeArrowheads="1"/>
          </p:cNvSpPr>
          <p:nvPr/>
        </p:nvSpPr>
        <p:spPr bwMode="auto">
          <a:xfrm>
            <a:off x="2325688" y="1104900"/>
            <a:ext cx="5099050" cy="338138"/>
          </a:xfrm>
          <a:prstGeom prst="rect">
            <a:avLst/>
          </a:prstGeom>
          <a:noFill/>
          <a:ln>
            <a:noFill/>
          </a:ln>
        </p:spPr>
        <p:txBody>
          <a:bodyPr>
            <a:spAutoFit/>
          </a:bodyPr>
          <a:lstStyle>
            <a:lvl1pPr>
              <a:defRPr sz="2000" b="1">
                <a:solidFill>
                  <a:schemeClr val="tx1"/>
                </a:solidFill>
                <a:latin typeface="宋体" panose="02010600030101010101" pitchFamily="2" charset="-122"/>
                <a:ea typeface="宋体" panose="02010600030101010101" pitchFamily="2" charset="-122"/>
              </a:defRPr>
            </a:lvl1pPr>
            <a:lvl2pPr marL="742950" indent="-285750">
              <a:defRPr sz="2000" b="1">
                <a:solidFill>
                  <a:schemeClr val="tx1"/>
                </a:solidFill>
                <a:latin typeface="宋体" panose="02010600030101010101" pitchFamily="2" charset="-122"/>
                <a:ea typeface="宋体" panose="02010600030101010101" pitchFamily="2" charset="-122"/>
              </a:defRPr>
            </a:lvl2pPr>
            <a:lvl3pPr marL="1143000" indent="-228600">
              <a:defRPr sz="2000" b="1">
                <a:solidFill>
                  <a:schemeClr val="tx1"/>
                </a:solidFill>
                <a:latin typeface="宋体" panose="02010600030101010101" pitchFamily="2" charset="-122"/>
                <a:ea typeface="宋体" panose="02010600030101010101" pitchFamily="2" charset="-122"/>
              </a:defRPr>
            </a:lvl3pPr>
            <a:lvl4pPr marL="1600200" indent="-228600">
              <a:defRPr sz="2000" b="1">
                <a:solidFill>
                  <a:schemeClr val="tx1"/>
                </a:solidFill>
                <a:latin typeface="宋体" panose="02010600030101010101" pitchFamily="2" charset="-122"/>
                <a:ea typeface="宋体" panose="02010600030101010101" pitchFamily="2" charset="-122"/>
              </a:defRPr>
            </a:lvl4pPr>
            <a:lvl5pPr marL="2057400" indent="-228600">
              <a:defRPr sz="2000" b="1">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9pPr>
          </a:lstStyle>
          <a:p>
            <a:pPr algn="dist" eaLnBrk="1" hangingPunct="1">
              <a:defRPr/>
            </a:pPr>
            <a:r>
              <a:rPr lang="en-US" altLang="zh-CN" sz="1600" b="0">
                <a:latin typeface="微软雅黑" panose="020B0503020204020204" pitchFamily="34" charset="-122"/>
                <a:sym typeface="+mn-ea"/>
              </a:rPr>
              <a:t>SHAANXI RAILWAY INSTITUTE</a:t>
            </a:r>
            <a:endParaRPr lang="zh-CN" altLang="en-US" sz="1600" b="0">
              <a:latin typeface="微软雅黑" panose="020B0503020204020204" pitchFamily="34" charset="-122"/>
              <a:sym typeface="+mn-ea"/>
            </a:endParaRPr>
          </a:p>
        </p:txBody>
      </p:sp>
      <p:pic>
        <p:nvPicPr>
          <p:cNvPr id="25" name="Picture 27" descr="C:\Documents and Settings\yet7\桌面\4.16\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4388" y="663575"/>
            <a:ext cx="1439862"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8" descr="C:\Documents and Settings\yet7\桌面\4.16\校名.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68550" y="692150"/>
            <a:ext cx="5072063"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4"/>
          <p:cNvSpPr>
            <a:spLocks noGrp="1" noChangeArrowheads="1"/>
          </p:cNvSpPr>
          <p:nvPr>
            <p:ph type="dt" sz="half" idx="10"/>
          </p:nvPr>
        </p:nvSpPr>
        <p:spPr>
          <a:xfrm>
            <a:off x="609600" y="6245225"/>
            <a:ext cx="2844800" cy="476250"/>
          </a:xfrm>
          <a:prstGeom prst="rect">
            <a:avLst/>
          </a:prstGeom>
        </p:spPr>
        <p:txBody>
          <a:bodyPr/>
          <a:lstStyle>
            <a:lvl1pPr eaLnBrk="1" hangingPunct="1">
              <a:buFontTx/>
              <a:buNone/>
              <a:defRPr sz="1800" b="0">
                <a:latin typeface="Arial" panose="020B0604020202020204" pitchFamily="34" charset="0"/>
                <a:ea typeface="宋体" panose="02010600030101010101" pitchFamily="2" charset="-122"/>
              </a:defRPr>
            </a:lvl1pPr>
          </a:lstStyle>
          <a:p>
            <a:pPr>
              <a:defRPr/>
            </a:pPr>
            <a:endParaRPr lang="en-US" altLang="zh-CN"/>
          </a:p>
        </p:txBody>
      </p:sp>
      <p:sp>
        <p:nvSpPr>
          <p:cNvPr id="28" name="Rectangle 5"/>
          <p:cNvSpPr>
            <a:spLocks noGrp="1" noChangeArrowheads="1"/>
          </p:cNvSpPr>
          <p:nvPr>
            <p:ph type="ftr" sz="quarter" idx="11"/>
          </p:nvPr>
        </p:nvSpPr>
        <p:spPr>
          <a:xfrm>
            <a:off x="4165600" y="6356350"/>
            <a:ext cx="3860800" cy="365125"/>
          </a:xfrm>
          <a:prstGeom prst="rect">
            <a:avLst/>
          </a:prstGeom>
        </p:spPr>
        <p:txBody>
          <a:bodyPr/>
          <a:lstStyle>
            <a:lvl1pPr eaLnBrk="1" hangingPunct="1">
              <a:buFontTx/>
              <a:buNone/>
              <a:defRPr sz="1800" b="0">
                <a:latin typeface="Arial" panose="020B0604020202020204" pitchFamily="34" charset="0"/>
                <a:ea typeface="宋体" panose="02010600030101010101" pitchFamily="2" charset="-122"/>
              </a:defRPr>
            </a:lvl1pPr>
          </a:lstStyle>
          <a:p>
            <a:pPr>
              <a:defRPr/>
            </a:pPr>
            <a:endParaRPr lang="en-US" altLang="zh-CN"/>
          </a:p>
        </p:txBody>
      </p:sp>
      <p:sp>
        <p:nvSpPr>
          <p:cNvPr id="29" name="Rectangle 6"/>
          <p:cNvSpPr>
            <a:spLocks noGrp="1" noChangeArrowheads="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lstStyle>
            <a:lvl1pPr eaLnBrk="1" hangingPunct="1">
              <a:buFont typeface="Arial" panose="020B0604020202020204" pitchFamily="34" charset="0"/>
              <a:buNone/>
              <a:defRPr sz="1800" b="0" noProof="1">
                <a:latin typeface="Arial" panose="020B0604020202020204" pitchFamily="34" charset="0"/>
              </a:defRPr>
            </a:lvl1pPr>
          </a:lstStyle>
          <a:p>
            <a:pPr>
              <a:defRPr/>
            </a:pPr>
            <a:fld id="{7581ADFA-2007-438D-96E0-29D304C33EEA}" type="slidenum">
              <a:rPr altLang="zh-CN"/>
              <a:t>‹#›</a:t>
            </a:fld>
            <a:endParaRPr lang="zh-CN" altLang="zh-CN"/>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par>
                          <p:cTn id="11" fill="hold">
                            <p:stCondLst>
                              <p:cond delay="500"/>
                            </p:stCondLst>
                            <p:childTnLst>
                              <p:par>
                                <p:cTn id="12" presetID="23" presetClass="entr" presetSubtype="272" fill="hold" grpId="0" nodeType="afterEffect">
                                  <p:stCondLst>
                                    <p:cond delay="30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strVal val="2/3*#ppt_w"/>
                                          </p:val>
                                        </p:tav>
                                        <p:tav tm="100000">
                                          <p:val>
                                            <p:strVal val="#ppt_w"/>
                                          </p:val>
                                        </p:tav>
                                      </p:tavLst>
                                    </p:anim>
                                    <p:anim calcmode="lin" valueType="num">
                                      <p:cBhvr>
                                        <p:cTn id="15" dur="500" fill="hold"/>
                                        <p:tgtEl>
                                          <p:spTgt spid="3"/>
                                        </p:tgtEl>
                                        <p:attrNameLst>
                                          <p:attrName>ppt_h</p:attrName>
                                        </p:attrNameLst>
                                      </p:cBhvr>
                                      <p:tavLst>
                                        <p:tav tm="0">
                                          <p:val>
                                            <p:strVal val="2/3*#ppt_h"/>
                                          </p:val>
                                        </p:tav>
                                        <p:tav tm="100000">
                                          <p:val>
                                            <p:strVal val="#ppt_h"/>
                                          </p:val>
                                        </p:tav>
                                      </p:tavLst>
                                    </p:anim>
                                  </p:childTnLst>
                                </p:cTn>
                              </p:par>
                            </p:childTnLst>
                          </p:cTn>
                        </p:par>
                        <p:par>
                          <p:cTn id="16" fill="hold">
                            <p:stCondLst>
                              <p:cond delay="1300"/>
                            </p:stCondLst>
                            <p:childTnLst>
                              <p:par>
                                <p:cTn id="17" presetID="23" presetClass="entr" presetSubtype="528" fill="hold" grpId="0" nodeType="afterEffect">
                                  <p:stCondLst>
                                    <p:cond delay="20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 calcmode="lin" valueType="num">
                                      <p:cBhvr>
                                        <p:cTn id="21" dur="500" fill="hold"/>
                                        <p:tgtEl>
                                          <p:spTgt spid="4"/>
                                        </p:tgtEl>
                                        <p:attrNameLst>
                                          <p:attrName>ppt_x</p:attrName>
                                        </p:attrNameLst>
                                      </p:cBhvr>
                                      <p:tavLst>
                                        <p:tav tm="0">
                                          <p:val>
                                            <p:fltVal val="0.5"/>
                                          </p:val>
                                        </p:tav>
                                        <p:tav tm="100000">
                                          <p:val>
                                            <p:strVal val="#ppt_x"/>
                                          </p:val>
                                        </p:tav>
                                      </p:tavLst>
                                    </p:anim>
                                    <p:anim calcmode="lin" valueType="num">
                                      <p:cBhvr>
                                        <p:cTn id="22" dur="500" fill="hold"/>
                                        <p:tgtEl>
                                          <p:spTgt spid="4"/>
                                        </p:tgtEl>
                                        <p:attrNameLst>
                                          <p:attrName>ppt_y</p:attrName>
                                        </p:attrNameLst>
                                      </p:cBhvr>
                                      <p:tavLst>
                                        <p:tav tm="0">
                                          <p:val>
                                            <p:fltVal val="0.5"/>
                                          </p:val>
                                        </p:tav>
                                        <p:tav tm="100000">
                                          <p:val>
                                            <p:strVal val="#ppt_y"/>
                                          </p:val>
                                        </p:tav>
                                      </p:tavLst>
                                    </p:anim>
                                  </p:childTnLst>
                                </p:cTn>
                              </p:par>
                            </p:childTnLst>
                          </p:cTn>
                        </p:par>
                        <p:par>
                          <p:cTn id="23" fill="hold">
                            <p:stCondLst>
                              <p:cond delay="2000"/>
                            </p:stCondLst>
                            <p:childTnLst>
                              <p:par>
                                <p:cTn id="24" presetID="23" presetClass="entr" presetSubtype="528" fill="hold" grpId="0" nodeType="afterEffect">
                                  <p:stCondLst>
                                    <p:cond delay="40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 calcmode="lin" valueType="num">
                                      <p:cBhvr>
                                        <p:cTn id="28" dur="500" fill="hold"/>
                                        <p:tgtEl>
                                          <p:spTgt spid="5"/>
                                        </p:tgtEl>
                                        <p:attrNameLst>
                                          <p:attrName>ppt_x</p:attrName>
                                        </p:attrNameLst>
                                      </p:cBhvr>
                                      <p:tavLst>
                                        <p:tav tm="0">
                                          <p:val>
                                            <p:fltVal val="0.5"/>
                                          </p:val>
                                        </p:tav>
                                        <p:tav tm="100000">
                                          <p:val>
                                            <p:strVal val="#ppt_x"/>
                                          </p:val>
                                        </p:tav>
                                      </p:tavLst>
                                    </p:anim>
                                    <p:anim calcmode="lin" valueType="num">
                                      <p:cBhvr>
                                        <p:cTn id="29" dur="500" fill="hold"/>
                                        <p:tgtEl>
                                          <p:spTgt spid="5"/>
                                        </p:tgtEl>
                                        <p:attrNameLst>
                                          <p:attrName>ppt_y</p:attrName>
                                        </p:attrNameLst>
                                      </p:cBhvr>
                                      <p:tavLst>
                                        <p:tav tm="0">
                                          <p:val>
                                            <p:fltVal val="0.5"/>
                                          </p:val>
                                        </p:tav>
                                        <p:tav tm="100000">
                                          <p:val>
                                            <p:strVal val="#ppt_y"/>
                                          </p:val>
                                        </p:tav>
                                      </p:tavLst>
                                    </p:anim>
                                  </p:childTnLst>
                                </p:cTn>
                              </p:par>
                            </p:childTnLst>
                          </p:cTn>
                        </p:par>
                        <p:par>
                          <p:cTn id="30" fill="hold">
                            <p:stCondLst>
                              <p:cond delay="2900"/>
                            </p:stCondLst>
                            <p:childTnLst>
                              <p:par>
                                <p:cTn id="31" presetID="23" presetClass="entr" presetSubtype="528" fill="hold" grpId="0" nodeType="afterEffect">
                                  <p:stCondLst>
                                    <p:cond delay="60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fltVal val="0"/>
                                          </p:val>
                                        </p:tav>
                                        <p:tav tm="100000">
                                          <p:val>
                                            <p:strVal val="#ppt_w"/>
                                          </p:val>
                                        </p:tav>
                                      </p:tavLst>
                                    </p:anim>
                                    <p:anim calcmode="lin" valueType="num">
                                      <p:cBhvr>
                                        <p:cTn id="34" dur="500" fill="hold"/>
                                        <p:tgtEl>
                                          <p:spTgt spid="6"/>
                                        </p:tgtEl>
                                        <p:attrNameLst>
                                          <p:attrName>ppt_h</p:attrName>
                                        </p:attrNameLst>
                                      </p:cBhvr>
                                      <p:tavLst>
                                        <p:tav tm="0">
                                          <p:val>
                                            <p:fltVal val="0"/>
                                          </p:val>
                                        </p:tav>
                                        <p:tav tm="100000">
                                          <p:val>
                                            <p:strVal val="#ppt_h"/>
                                          </p:val>
                                        </p:tav>
                                      </p:tavLst>
                                    </p:anim>
                                    <p:anim calcmode="lin" valueType="num">
                                      <p:cBhvr>
                                        <p:cTn id="35" dur="500" fill="hold"/>
                                        <p:tgtEl>
                                          <p:spTgt spid="6"/>
                                        </p:tgtEl>
                                        <p:attrNameLst>
                                          <p:attrName>ppt_x</p:attrName>
                                        </p:attrNameLst>
                                      </p:cBhvr>
                                      <p:tavLst>
                                        <p:tav tm="0">
                                          <p:val>
                                            <p:fltVal val="0.5"/>
                                          </p:val>
                                        </p:tav>
                                        <p:tav tm="100000">
                                          <p:val>
                                            <p:strVal val="#ppt_x"/>
                                          </p:val>
                                        </p:tav>
                                      </p:tavLst>
                                    </p:anim>
                                    <p:anim calcmode="lin" valueType="num">
                                      <p:cBhvr>
                                        <p:cTn id="36" dur="500" fill="hold"/>
                                        <p:tgtEl>
                                          <p:spTgt spid="6"/>
                                        </p:tgtEl>
                                        <p:attrNameLst>
                                          <p:attrName>ppt_y</p:attrName>
                                        </p:attrNameLst>
                                      </p:cBhvr>
                                      <p:tavLst>
                                        <p:tav tm="0">
                                          <p:val>
                                            <p:fltVal val="0.5"/>
                                          </p:val>
                                        </p:tav>
                                        <p:tav tm="100000">
                                          <p:val>
                                            <p:strVal val="#ppt_y"/>
                                          </p:val>
                                        </p:tav>
                                      </p:tavLst>
                                    </p:anim>
                                  </p:childTnLst>
                                </p:cTn>
                              </p:par>
                            </p:childTnLst>
                          </p:cTn>
                        </p:par>
                        <p:par>
                          <p:cTn id="37" fill="hold">
                            <p:stCondLst>
                              <p:cond delay="4000"/>
                            </p:stCondLst>
                            <p:childTnLst>
                              <p:par>
                                <p:cTn id="38" presetID="23" presetClass="entr" presetSubtype="528"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fltVal val="0"/>
                                          </p:val>
                                        </p:tav>
                                        <p:tav tm="100000">
                                          <p:val>
                                            <p:strVal val="#ppt_h"/>
                                          </p:val>
                                        </p:tav>
                                      </p:tavLst>
                                    </p:anim>
                                    <p:anim calcmode="lin" valueType="num">
                                      <p:cBhvr>
                                        <p:cTn id="42" dur="500" fill="hold"/>
                                        <p:tgtEl>
                                          <p:spTgt spid="7"/>
                                        </p:tgtEl>
                                        <p:attrNameLst>
                                          <p:attrName>ppt_x</p:attrName>
                                        </p:attrNameLst>
                                      </p:cBhvr>
                                      <p:tavLst>
                                        <p:tav tm="0">
                                          <p:val>
                                            <p:fltVal val="0.5"/>
                                          </p:val>
                                        </p:tav>
                                        <p:tav tm="100000">
                                          <p:val>
                                            <p:strVal val="#ppt_x"/>
                                          </p:val>
                                        </p:tav>
                                      </p:tavLst>
                                    </p:anim>
                                    <p:anim calcmode="lin" valueType="num">
                                      <p:cBhvr>
                                        <p:cTn id="43" dur="500" fill="hold"/>
                                        <p:tgtEl>
                                          <p:spTgt spid="7"/>
                                        </p:tgtEl>
                                        <p:attrNameLst>
                                          <p:attrName>ppt_y</p:attrName>
                                        </p:attrNameLst>
                                      </p:cBhvr>
                                      <p:tavLst>
                                        <p:tav tm="0">
                                          <p:val>
                                            <p:fltVal val="0.5"/>
                                          </p:val>
                                        </p:tav>
                                        <p:tav tm="100000">
                                          <p:val>
                                            <p:strVal val="#ppt_y"/>
                                          </p:val>
                                        </p:tav>
                                      </p:tavLst>
                                    </p:anim>
                                  </p:childTnLst>
                                </p:cTn>
                              </p:par>
                            </p:childTnLst>
                          </p:cTn>
                        </p:par>
                        <p:par>
                          <p:cTn id="44" fill="hold">
                            <p:stCondLst>
                              <p:cond delay="4500"/>
                            </p:stCondLst>
                            <p:childTnLst>
                              <p:par>
                                <p:cTn id="45" presetID="23" presetClass="entr" presetSubtype="528" fill="hold" grpId="0" nodeType="after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 calcmode="lin" valueType="num">
                                      <p:cBhvr>
                                        <p:cTn id="49" dur="500" fill="hold"/>
                                        <p:tgtEl>
                                          <p:spTgt spid="8"/>
                                        </p:tgtEl>
                                        <p:attrNameLst>
                                          <p:attrName>ppt_x</p:attrName>
                                        </p:attrNameLst>
                                      </p:cBhvr>
                                      <p:tavLst>
                                        <p:tav tm="0">
                                          <p:val>
                                            <p:fltVal val="0.5"/>
                                          </p:val>
                                        </p:tav>
                                        <p:tav tm="100000">
                                          <p:val>
                                            <p:strVal val="#ppt_x"/>
                                          </p:val>
                                        </p:tav>
                                      </p:tavLst>
                                    </p:anim>
                                    <p:anim calcmode="lin" valueType="num">
                                      <p:cBhvr>
                                        <p:cTn id="50" dur="500" fill="hold"/>
                                        <p:tgtEl>
                                          <p:spTgt spid="8"/>
                                        </p:tgtEl>
                                        <p:attrNameLst>
                                          <p:attrName>ppt_y</p:attrName>
                                        </p:attrNameLst>
                                      </p:cBhvr>
                                      <p:tavLst>
                                        <p:tav tm="0">
                                          <p:val>
                                            <p:fltVal val="0.5"/>
                                          </p:val>
                                        </p:tav>
                                        <p:tav tm="100000">
                                          <p:val>
                                            <p:strVal val="#ppt_y"/>
                                          </p:val>
                                        </p:tav>
                                      </p:tavLst>
                                    </p:anim>
                                  </p:childTnLst>
                                </p:cTn>
                              </p:par>
                            </p:childTnLst>
                          </p:cTn>
                        </p:par>
                        <p:par>
                          <p:cTn id="51" fill="hold">
                            <p:stCondLst>
                              <p:cond delay="5000"/>
                            </p:stCondLst>
                            <p:childTnLst>
                              <p:par>
                                <p:cTn id="52" presetID="23" presetClass="entr" presetSubtype="528" fill="hold" grpId="0" nodeType="afterEffect">
                                  <p:stCondLst>
                                    <p:cond delay="500"/>
                                  </p:stCondLst>
                                  <p:childTnLst>
                                    <p:set>
                                      <p:cBhvr>
                                        <p:cTn id="53" dur="1" fill="hold">
                                          <p:stCondLst>
                                            <p:cond delay="0"/>
                                          </p:stCondLst>
                                        </p:cTn>
                                        <p:tgtEl>
                                          <p:spTgt spid="9"/>
                                        </p:tgtEl>
                                        <p:attrNameLst>
                                          <p:attrName>style.visibility</p:attrName>
                                        </p:attrNameLst>
                                      </p:cBhvr>
                                      <p:to>
                                        <p:strVal val="visible"/>
                                      </p:to>
                                    </p:set>
                                    <p:anim calcmode="lin" valueType="num">
                                      <p:cBhvr>
                                        <p:cTn id="54" dur="500" fill="hold"/>
                                        <p:tgtEl>
                                          <p:spTgt spid="9"/>
                                        </p:tgtEl>
                                        <p:attrNameLst>
                                          <p:attrName>ppt_w</p:attrName>
                                        </p:attrNameLst>
                                      </p:cBhvr>
                                      <p:tavLst>
                                        <p:tav tm="0">
                                          <p:val>
                                            <p:fltVal val="0"/>
                                          </p:val>
                                        </p:tav>
                                        <p:tav tm="100000">
                                          <p:val>
                                            <p:strVal val="#ppt_w"/>
                                          </p:val>
                                        </p:tav>
                                      </p:tavLst>
                                    </p:anim>
                                    <p:anim calcmode="lin" valueType="num">
                                      <p:cBhvr>
                                        <p:cTn id="55" dur="500" fill="hold"/>
                                        <p:tgtEl>
                                          <p:spTgt spid="9"/>
                                        </p:tgtEl>
                                        <p:attrNameLst>
                                          <p:attrName>ppt_h</p:attrName>
                                        </p:attrNameLst>
                                      </p:cBhvr>
                                      <p:tavLst>
                                        <p:tav tm="0">
                                          <p:val>
                                            <p:fltVal val="0"/>
                                          </p:val>
                                        </p:tav>
                                        <p:tav tm="100000">
                                          <p:val>
                                            <p:strVal val="#ppt_h"/>
                                          </p:val>
                                        </p:tav>
                                      </p:tavLst>
                                    </p:anim>
                                    <p:anim calcmode="lin" valueType="num">
                                      <p:cBhvr>
                                        <p:cTn id="56" dur="500" fill="hold"/>
                                        <p:tgtEl>
                                          <p:spTgt spid="9"/>
                                        </p:tgtEl>
                                        <p:attrNameLst>
                                          <p:attrName>ppt_x</p:attrName>
                                        </p:attrNameLst>
                                      </p:cBhvr>
                                      <p:tavLst>
                                        <p:tav tm="0">
                                          <p:val>
                                            <p:fltVal val="0.5"/>
                                          </p:val>
                                        </p:tav>
                                        <p:tav tm="100000">
                                          <p:val>
                                            <p:strVal val="#ppt_x"/>
                                          </p:val>
                                        </p:tav>
                                      </p:tavLst>
                                    </p:anim>
                                    <p:anim calcmode="lin" valueType="num">
                                      <p:cBhvr>
                                        <p:cTn id="57" dur="500" fill="hold"/>
                                        <p:tgtEl>
                                          <p:spTgt spid="9"/>
                                        </p:tgtEl>
                                        <p:attrNameLst>
                                          <p:attrName>ppt_y</p:attrName>
                                        </p:attrNameLst>
                                      </p:cBhvr>
                                      <p:tavLst>
                                        <p:tav tm="0">
                                          <p:val>
                                            <p:fltVal val="0.5"/>
                                          </p:val>
                                        </p:tav>
                                        <p:tav tm="100000">
                                          <p:val>
                                            <p:strVal val="#ppt_y"/>
                                          </p:val>
                                        </p:tav>
                                      </p:tavLst>
                                    </p:anim>
                                  </p:childTnLst>
                                </p:cTn>
                              </p:par>
                            </p:childTnLst>
                          </p:cTn>
                        </p:par>
                        <p:par>
                          <p:cTn id="58" fill="hold">
                            <p:stCondLst>
                              <p:cond delay="6000"/>
                            </p:stCondLst>
                            <p:childTnLst>
                              <p:par>
                                <p:cTn id="59" presetID="23" presetClass="entr" presetSubtype="528" fill="hold" grpId="0" nodeType="after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p:cTn id="61" dur="500" fill="hold"/>
                                        <p:tgtEl>
                                          <p:spTgt spid="10"/>
                                        </p:tgtEl>
                                        <p:attrNameLst>
                                          <p:attrName>ppt_w</p:attrName>
                                        </p:attrNameLst>
                                      </p:cBhvr>
                                      <p:tavLst>
                                        <p:tav tm="0">
                                          <p:val>
                                            <p:fltVal val="0"/>
                                          </p:val>
                                        </p:tav>
                                        <p:tav tm="100000">
                                          <p:val>
                                            <p:strVal val="#ppt_w"/>
                                          </p:val>
                                        </p:tav>
                                      </p:tavLst>
                                    </p:anim>
                                    <p:anim calcmode="lin" valueType="num">
                                      <p:cBhvr>
                                        <p:cTn id="62" dur="500" fill="hold"/>
                                        <p:tgtEl>
                                          <p:spTgt spid="10"/>
                                        </p:tgtEl>
                                        <p:attrNameLst>
                                          <p:attrName>ppt_h</p:attrName>
                                        </p:attrNameLst>
                                      </p:cBhvr>
                                      <p:tavLst>
                                        <p:tav tm="0">
                                          <p:val>
                                            <p:fltVal val="0"/>
                                          </p:val>
                                        </p:tav>
                                        <p:tav tm="100000">
                                          <p:val>
                                            <p:strVal val="#ppt_h"/>
                                          </p:val>
                                        </p:tav>
                                      </p:tavLst>
                                    </p:anim>
                                    <p:anim calcmode="lin" valueType="num">
                                      <p:cBhvr>
                                        <p:cTn id="63" dur="500" fill="hold"/>
                                        <p:tgtEl>
                                          <p:spTgt spid="10"/>
                                        </p:tgtEl>
                                        <p:attrNameLst>
                                          <p:attrName>ppt_x</p:attrName>
                                        </p:attrNameLst>
                                      </p:cBhvr>
                                      <p:tavLst>
                                        <p:tav tm="0">
                                          <p:val>
                                            <p:fltVal val="0.5"/>
                                          </p:val>
                                        </p:tav>
                                        <p:tav tm="100000">
                                          <p:val>
                                            <p:strVal val="#ppt_x"/>
                                          </p:val>
                                        </p:tav>
                                      </p:tavLst>
                                    </p:anim>
                                    <p:anim calcmode="lin" valueType="num">
                                      <p:cBhvr>
                                        <p:cTn id="64" dur="500" fill="hold"/>
                                        <p:tgtEl>
                                          <p:spTgt spid="10"/>
                                        </p:tgtEl>
                                        <p:attrNameLst>
                                          <p:attrName>ppt_y</p:attrName>
                                        </p:attrNameLst>
                                      </p:cBhvr>
                                      <p:tavLst>
                                        <p:tav tm="0">
                                          <p:val>
                                            <p:fltVal val="0.5"/>
                                          </p:val>
                                        </p:tav>
                                        <p:tav tm="100000">
                                          <p:val>
                                            <p:strVal val="#ppt_y"/>
                                          </p:val>
                                        </p:tav>
                                      </p:tavLst>
                                    </p:anim>
                                  </p:childTnLst>
                                </p:cTn>
                              </p:par>
                            </p:childTnLst>
                          </p:cTn>
                        </p:par>
                        <p:par>
                          <p:cTn id="65" fill="hold">
                            <p:stCondLst>
                              <p:cond delay="6500"/>
                            </p:stCondLst>
                            <p:childTnLst>
                              <p:par>
                                <p:cTn id="66" presetID="23" presetClass="entr" presetSubtype="528" fill="hold" grpId="0" nodeType="afterEffect">
                                  <p:stCondLst>
                                    <p:cond delay="1000"/>
                                  </p:stCondLst>
                                  <p:childTnLst>
                                    <p:set>
                                      <p:cBhvr>
                                        <p:cTn id="67" dur="1" fill="hold">
                                          <p:stCondLst>
                                            <p:cond delay="0"/>
                                          </p:stCondLst>
                                        </p:cTn>
                                        <p:tgtEl>
                                          <p:spTgt spid="11"/>
                                        </p:tgtEl>
                                        <p:attrNameLst>
                                          <p:attrName>style.visibility</p:attrName>
                                        </p:attrNameLst>
                                      </p:cBhvr>
                                      <p:to>
                                        <p:strVal val="visible"/>
                                      </p:to>
                                    </p:set>
                                    <p:anim calcmode="lin" valueType="num">
                                      <p:cBhvr>
                                        <p:cTn id="68" dur="500" fill="hold"/>
                                        <p:tgtEl>
                                          <p:spTgt spid="11"/>
                                        </p:tgtEl>
                                        <p:attrNameLst>
                                          <p:attrName>ppt_w</p:attrName>
                                        </p:attrNameLst>
                                      </p:cBhvr>
                                      <p:tavLst>
                                        <p:tav tm="0">
                                          <p:val>
                                            <p:fltVal val="0"/>
                                          </p:val>
                                        </p:tav>
                                        <p:tav tm="100000">
                                          <p:val>
                                            <p:strVal val="#ppt_w"/>
                                          </p:val>
                                        </p:tav>
                                      </p:tavLst>
                                    </p:anim>
                                    <p:anim calcmode="lin" valueType="num">
                                      <p:cBhvr>
                                        <p:cTn id="69" dur="500" fill="hold"/>
                                        <p:tgtEl>
                                          <p:spTgt spid="11"/>
                                        </p:tgtEl>
                                        <p:attrNameLst>
                                          <p:attrName>ppt_h</p:attrName>
                                        </p:attrNameLst>
                                      </p:cBhvr>
                                      <p:tavLst>
                                        <p:tav tm="0">
                                          <p:val>
                                            <p:fltVal val="0"/>
                                          </p:val>
                                        </p:tav>
                                        <p:tav tm="100000">
                                          <p:val>
                                            <p:strVal val="#ppt_h"/>
                                          </p:val>
                                        </p:tav>
                                      </p:tavLst>
                                    </p:anim>
                                    <p:anim calcmode="lin" valueType="num">
                                      <p:cBhvr>
                                        <p:cTn id="70" dur="500" fill="hold"/>
                                        <p:tgtEl>
                                          <p:spTgt spid="11"/>
                                        </p:tgtEl>
                                        <p:attrNameLst>
                                          <p:attrName>ppt_x</p:attrName>
                                        </p:attrNameLst>
                                      </p:cBhvr>
                                      <p:tavLst>
                                        <p:tav tm="0">
                                          <p:val>
                                            <p:fltVal val="0.5"/>
                                          </p:val>
                                        </p:tav>
                                        <p:tav tm="100000">
                                          <p:val>
                                            <p:strVal val="#ppt_x"/>
                                          </p:val>
                                        </p:tav>
                                      </p:tavLst>
                                    </p:anim>
                                    <p:anim calcmode="lin" valueType="num">
                                      <p:cBhvr>
                                        <p:cTn id="71" dur="500" fill="hold"/>
                                        <p:tgtEl>
                                          <p:spTgt spid="11"/>
                                        </p:tgtEl>
                                        <p:attrNameLst>
                                          <p:attrName>ppt_y</p:attrName>
                                        </p:attrNameLst>
                                      </p:cBhvr>
                                      <p:tavLst>
                                        <p:tav tm="0">
                                          <p:val>
                                            <p:fltVal val="0.5"/>
                                          </p:val>
                                        </p:tav>
                                        <p:tav tm="100000">
                                          <p:val>
                                            <p:strVal val="#ppt_y"/>
                                          </p:val>
                                        </p:tav>
                                      </p:tavLst>
                                    </p:anim>
                                  </p:childTnLst>
                                </p:cTn>
                              </p:par>
                            </p:childTnLst>
                          </p:cTn>
                        </p:par>
                        <p:par>
                          <p:cTn id="72" fill="hold">
                            <p:stCondLst>
                              <p:cond delay="8000"/>
                            </p:stCondLst>
                            <p:childTnLst>
                              <p:par>
                                <p:cTn id="73" presetID="23" presetClass="entr" presetSubtype="528" fill="hold" grpId="0" nodeType="afterEffect">
                                  <p:stCondLst>
                                    <p:cond delay="699"/>
                                  </p:stCondLst>
                                  <p:childTnLst>
                                    <p:set>
                                      <p:cBhvr>
                                        <p:cTn id="74" dur="1" fill="hold">
                                          <p:stCondLst>
                                            <p:cond delay="0"/>
                                          </p:stCondLst>
                                        </p:cTn>
                                        <p:tgtEl>
                                          <p:spTgt spid="12"/>
                                        </p:tgtEl>
                                        <p:attrNameLst>
                                          <p:attrName>style.visibility</p:attrName>
                                        </p:attrNameLst>
                                      </p:cBhvr>
                                      <p:to>
                                        <p:strVal val="visible"/>
                                      </p:to>
                                    </p:set>
                                    <p:anim calcmode="lin" valueType="num">
                                      <p:cBhvr>
                                        <p:cTn id="75" dur="500" fill="hold"/>
                                        <p:tgtEl>
                                          <p:spTgt spid="12"/>
                                        </p:tgtEl>
                                        <p:attrNameLst>
                                          <p:attrName>ppt_w</p:attrName>
                                        </p:attrNameLst>
                                      </p:cBhvr>
                                      <p:tavLst>
                                        <p:tav tm="0">
                                          <p:val>
                                            <p:fltVal val="0"/>
                                          </p:val>
                                        </p:tav>
                                        <p:tav tm="100000">
                                          <p:val>
                                            <p:strVal val="#ppt_w"/>
                                          </p:val>
                                        </p:tav>
                                      </p:tavLst>
                                    </p:anim>
                                    <p:anim calcmode="lin" valueType="num">
                                      <p:cBhvr>
                                        <p:cTn id="76" dur="500" fill="hold"/>
                                        <p:tgtEl>
                                          <p:spTgt spid="12"/>
                                        </p:tgtEl>
                                        <p:attrNameLst>
                                          <p:attrName>ppt_h</p:attrName>
                                        </p:attrNameLst>
                                      </p:cBhvr>
                                      <p:tavLst>
                                        <p:tav tm="0">
                                          <p:val>
                                            <p:fltVal val="0"/>
                                          </p:val>
                                        </p:tav>
                                        <p:tav tm="100000">
                                          <p:val>
                                            <p:strVal val="#ppt_h"/>
                                          </p:val>
                                        </p:tav>
                                      </p:tavLst>
                                    </p:anim>
                                    <p:anim calcmode="lin" valueType="num">
                                      <p:cBhvr>
                                        <p:cTn id="77" dur="500" fill="hold"/>
                                        <p:tgtEl>
                                          <p:spTgt spid="12"/>
                                        </p:tgtEl>
                                        <p:attrNameLst>
                                          <p:attrName>ppt_x</p:attrName>
                                        </p:attrNameLst>
                                      </p:cBhvr>
                                      <p:tavLst>
                                        <p:tav tm="0">
                                          <p:val>
                                            <p:fltVal val="0.5"/>
                                          </p:val>
                                        </p:tav>
                                        <p:tav tm="100000">
                                          <p:val>
                                            <p:strVal val="#ppt_x"/>
                                          </p:val>
                                        </p:tav>
                                      </p:tavLst>
                                    </p:anim>
                                    <p:anim calcmode="lin" valueType="num">
                                      <p:cBhvr>
                                        <p:cTn id="78" dur="500" fill="hold"/>
                                        <p:tgtEl>
                                          <p:spTgt spid="12"/>
                                        </p:tgtEl>
                                        <p:attrNameLst>
                                          <p:attrName>ppt_y</p:attrName>
                                        </p:attrNameLst>
                                      </p:cBhvr>
                                      <p:tavLst>
                                        <p:tav tm="0">
                                          <p:val>
                                            <p:fltVal val="0.5"/>
                                          </p:val>
                                        </p:tav>
                                        <p:tav tm="100000">
                                          <p:val>
                                            <p:strVal val="#ppt_y"/>
                                          </p:val>
                                        </p:tav>
                                      </p:tavLst>
                                    </p:anim>
                                  </p:childTnLst>
                                </p:cTn>
                              </p:par>
                            </p:childTnLst>
                          </p:cTn>
                        </p:par>
                        <p:par>
                          <p:cTn id="79" fill="hold">
                            <p:stCondLst>
                              <p:cond delay="9199"/>
                            </p:stCondLst>
                            <p:childTnLst>
                              <p:par>
                                <p:cTn id="80" presetID="23" presetClass="entr" presetSubtype="528" fill="hold" grpId="0" nodeType="afterEffect">
                                  <p:stCondLst>
                                    <p:cond delay="0"/>
                                  </p:stCondLst>
                                  <p:childTnLst>
                                    <p:set>
                                      <p:cBhvr>
                                        <p:cTn id="81" dur="1" fill="hold">
                                          <p:stCondLst>
                                            <p:cond delay="0"/>
                                          </p:stCondLst>
                                        </p:cTn>
                                        <p:tgtEl>
                                          <p:spTgt spid="13"/>
                                        </p:tgtEl>
                                        <p:attrNameLst>
                                          <p:attrName>style.visibility</p:attrName>
                                        </p:attrNameLst>
                                      </p:cBhvr>
                                      <p:to>
                                        <p:strVal val="visible"/>
                                      </p:to>
                                    </p:set>
                                    <p:anim calcmode="lin" valueType="num">
                                      <p:cBhvr>
                                        <p:cTn id="82" dur="500" fill="hold"/>
                                        <p:tgtEl>
                                          <p:spTgt spid="13"/>
                                        </p:tgtEl>
                                        <p:attrNameLst>
                                          <p:attrName>ppt_w</p:attrName>
                                        </p:attrNameLst>
                                      </p:cBhvr>
                                      <p:tavLst>
                                        <p:tav tm="0">
                                          <p:val>
                                            <p:fltVal val="0"/>
                                          </p:val>
                                        </p:tav>
                                        <p:tav tm="100000">
                                          <p:val>
                                            <p:strVal val="#ppt_w"/>
                                          </p:val>
                                        </p:tav>
                                      </p:tavLst>
                                    </p:anim>
                                    <p:anim calcmode="lin" valueType="num">
                                      <p:cBhvr>
                                        <p:cTn id="83" dur="500" fill="hold"/>
                                        <p:tgtEl>
                                          <p:spTgt spid="13"/>
                                        </p:tgtEl>
                                        <p:attrNameLst>
                                          <p:attrName>ppt_h</p:attrName>
                                        </p:attrNameLst>
                                      </p:cBhvr>
                                      <p:tavLst>
                                        <p:tav tm="0">
                                          <p:val>
                                            <p:fltVal val="0"/>
                                          </p:val>
                                        </p:tav>
                                        <p:tav tm="100000">
                                          <p:val>
                                            <p:strVal val="#ppt_h"/>
                                          </p:val>
                                        </p:tav>
                                      </p:tavLst>
                                    </p:anim>
                                    <p:anim calcmode="lin" valueType="num">
                                      <p:cBhvr>
                                        <p:cTn id="84" dur="500" fill="hold"/>
                                        <p:tgtEl>
                                          <p:spTgt spid="13"/>
                                        </p:tgtEl>
                                        <p:attrNameLst>
                                          <p:attrName>ppt_x</p:attrName>
                                        </p:attrNameLst>
                                      </p:cBhvr>
                                      <p:tavLst>
                                        <p:tav tm="0">
                                          <p:val>
                                            <p:fltVal val="0.5"/>
                                          </p:val>
                                        </p:tav>
                                        <p:tav tm="100000">
                                          <p:val>
                                            <p:strVal val="#ppt_x"/>
                                          </p:val>
                                        </p:tav>
                                      </p:tavLst>
                                    </p:anim>
                                    <p:anim calcmode="lin" valueType="num">
                                      <p:cBhvr>
                                        <p:cTn id="85" dur="500" fill="hold"/>
                                        <p:tgtEl>
                                          <p:spTgt spid="13"/>
                                        </p:tgtEl>
                                        <p:attrNameLst>
                                          <p:attrName>ppt_y</p:attrName>
                                        </p:attrNameLst>
                                      </p:cBhvr>
                                      <p:tavLst>
                                        <p:tav tm="0">
                                          <p:val>
                                            <p:fltVal val="0.5"/>
                                          </p:val>
                                        </p:tav>
                                        <p:tav tm="100000">
                                          <p:val>
                                            <p:strVal val="#ppt_y"/>
                                          </p:val>
                                        </p:tav>
                                      </p:tavLst>
                                    </p:anim>
                                  </p:childTnLst>
                                </p:cTn>
                              </p:par>
                            </p:childTnLst>
                          </p:cTn>
                        </p:par>
                        <p:par>
                          <p:cTn id="86" fill="hold">
                            <p:stCondLst>
                              <p:cond delay="9699"/>
                            </p:stCondLst>
                            <p:childTnLst>
                              <p:par>
                                <p:cTn id="87" presetID="23" presetClass="entr" presetSubtype="272" fill="hold" grpId="0" nodeType="afterEffect">
                                  <p:stCondLst>
                                    <p:cond delay="300"/>
                                  </p:stCondLst>
                                  <p:childTnLst>
                                    <p:set>
                                      <p:cBhvr>
                                        <p:cTn id="88" dur="1" fill="hold">
                                          <p:stCondLst>
                                            <p:cond delay="0"/>
                                          </p:stCondLst>
                                        </p:cTn>
                                        <p:tgtEl>
                                          <p:spTgt spid="14"/>
                                        </p:tgtEl>
                                        <p:attrNameLst>
                                          <p:attrName>style.visibility</p:attrName>
                                        </p:attrNameLst>
                                      </p:cBhvr>
                                      <p:to>
                                        <p:strVal val="visible"/>
                                      </p:to>
                                    </p:set>
                                    <p:anim calcmode="lin" valueType="num">
                                      <p:cBhvr>
                                        <p:cTn id="89" dur="500" fill="hold"/>
                                        <p:tgtEl>
                                          <p:spTgt spid="14"/>
                                        </p:tgtEl>
                                        <p:attrNameLst>
                                          <p:attrName>ppt_w</p:attrName>
                                        </p:attrNameLst>
                                      </p:cBhvr>
                                      <p:tavLst>
                                        <p:tav tm="0">
                                          <p:val>
                                            <p:strVal val="2/3*#ppt_w"/>
                                          </p:val>
                                        </p:tav>
                                        <p:tav tm="100000">
                                          <p:val>
                                            <p:strVal val="#ppt_w"/>
                                          </p:val>
                                        </p:tav>
                                      </p:tavLst>
                                    </p:anim>
                                    <p:anim calcmode="lin" valueType="num">
                                      <p:cBhvr>
                                        <p:cTn id="90" dur="500" fill="hold"/>
                                        <p:tgtEl>
                                          <p:spTgt spid="14"/>
                                        </p:tgtEl>
                                        <p:attrNameLst>
                                          <p:attrName>ppt_h</p:attrName>
                                        </p:attrNameLst>
                                      </p:cBhvr>
                                      <p:tavLst>
                                        <p:tav tm="0">
                                          <p:val>
                                            <p:strVal val="2/3*#ppt_h"/>
                                          </p:val>
                                        </p:tav>
                                        <p:tav tm="100000">
                                          <p:val>
                                            <p:strVal val="#ppt_h"/>
                                          </p:val>
                                        </p:tav>
                                      </p:tavLst>
                                    </p:anim>
                                  </p:childTnLst>
                                </p:cTn>
                              </p:par>
                            </p:childTnLst>
                          </p:cTn>
                        </p:par>
                        <p:par>
                          <p:cTn id="91" fill="hold">
                            <p:stCondLst>
                              <p:cond delay="10499"/>
                            </p:stCondLst>
                            <p:childTnLst>
                              <p:par>
                                <p:cTn id="92" presetID="23" presetClass="entr" presetSubtype="528" fill="hold" grpId="0" nodeType="afterEffect">
                                  <p:stCondLst>
                                    <p:cond delay="200"/>
                                  </p:stCondLst>
                                  <p:childTnLst>
                                    <p:set>
                                      <p:cBhvr>
                                        <p:cTn id="93" dur="1" fill="hold">
                                          <p:stCondLst>
                                            <p:cond delay="0"/>
                                          </p:stCondLst>
                                        </p:cTn>
                                        <p:tgtEl>
                                          <p:spTgt spid="15"/>
                                        </p:tgtEl>
                                        <p:attrNameLst>
                                          <p:attrName>style.visibility</p:attrName>
                                        </p:attrNameLst>
                                      </p:cBhvr>
                                      <p:to>
                                        <p:strVal val="visible"/>
                                      </p:to>
                                    </p:set>
                                    <p:anim calcmode="lin" valueType="num">
                                      <p:cBhvr>
                                        <p:cTn id="94" dur="500" fill="hold"/>
                                        <p:tgtEl>
                                          <p:spTgt spid="15"/>
                                        </p:tgtEl>
                                        <p:attrNameLst>
                                          <p:attrName>ppt_w</p:attrName>
                                        </p:attrNameLst>
                                      </p:cBhvr>
                                      <p:tavLst>
                                        <p:tav tm="0">
                                          <p:val>
                                            <p:fltVal val="0"/>
                                          </p:val>
                                        </p:tav>
                                        <p:tav tm="100000">
                                          <p:val>
                                            <p:strVal val="#ppt_w"/>
                                          </p:val>
                                        </p:tav>
                                      </p:tavLst>
                                    </p:anim>
                                    <p:anim calcmode="lin" valueType="num">
                                      <p:cBhvr>
                                        <p:cTn id="95" dur="500" fill="hold"/>
                                        <p:tgtEl>
                                          <p:spTgt spid="15"/>
                                        </p:tgtEl>
                                        <p:attrNameLst>
                                          <p:attrName>ppt_h</p:attrName>
                                        </p:attrNameLst>
                                      </p:cBhvr>
                                      <p:tavLst>
                                        <p:tav tm="0">
                                          <p:val>
                                            <p:fltVal val="0"/>
                                          </p:val>
                                        </p:tav>
                                        <p:tav tm="100000">
                                          <p:val>
                                            <p:strVal val="#ppt_h"/>
                                          </p:val>
                                        </p:tav>
                                      </p:tavLst>
                                    </p:anim>
                                    <p:anim calcmode="lin" valueType="num">
                                      <p:cBhvr>
                                        <p:cTn id="96" dur="500" fill="hold"/>
                                        <p:tgtEl>
                                          <p:spTgt spid="15"/>
                                        </p:tgtEl>
                                        <p:attrNameLst>
                                          <p:attrName>ppt_x</p:attrName>
                                        </p:attrNameLst>
                                      </p:cBhvr>
                                      <p:tavLst>
                                        <p:tav tm="0">
                                          <p:val>
                                            <p:fltVal val="0.5"/>
                                          </p:val>
                                        </p:tav>
                                        <p:tav tm="100000">
                                          <p:val>
                                            <p:strVal val="#ppt_x"/>
                                          </p:val>
                                        </p:tav>
                                      </p:tavLst>
                                    </p:anim>
                                    <p:anim calcmode="lin" valueType="num">
                                      <p:cBhvr>
                                        <p:cTn id="97" dur="500" fill="hold"/>
                                        <p:tgtEl>
                                          <p:spTgt spid="15"/>
                                        </p:tgtEl>
                                        <p:attrNameLst>
                                          <p:attrName>ppt_y</p:attrName>
                                        </p:attrNameLst>
                                      </p:cBhvr>
                                      <p:tavLst>
                                        <p:tav tm="0">
                                          <p:val>
                                            <p:fltVal val="0.5"/>
                                          </p:val>
                                        </p:tav>
                                        <p:tav tm="100000">
                                          <p:val>
                                            <p:strVal val="#ppt_y"/>
                                          </p:val>
                                        </p:tav>
                                      </p:tavLst>
                                    </p:anim>
                                  </p:childTnLst>
                                </p:cTn>
                              </p:par>
                            </p:childTnLst>
                          </p:cTn>
                        </p:par>
                        <p:par>
                          <p:cTn id="98" fill="hold">
                            <p:stCondLst>
                              <p:cond delay="11199"/>
                            </p:stCondLst>
                            <p:childTnLst>
                              <p:par>
                                <p:cTn id="99" presetID="23" presetClass="entr" presetSubtype="528" fill="hold" grpId="0" nodeType="afterEffect">
                                  <p:stCondLst>
                                    <p:cond delay="400"/>
                                  </p:stCondLst>
                                  <p:childTnLst>
                                    <p:set>
                                      <p:cBhvr>
                                        <p:cTn id="100" dur="1" fill="hold">
                                          <p:stCondLst>
                                            <p:cond delay="0"/>
                                          </p:stCondLst>
                                        </p:cTn>
                                        <p:tgtEl>
                                          <p:spTgt spid="16"/>
                                        </p:tgtEl>
                                        <p:attrNameLst>
                                          <p:attrName>style.visibility</p:attrName>
                                        </p:attrNameLst>
                                      </p:cBhvr>
                                      <p:to>
                                        <p:strVal val="visible"/>
                                      </p:to>
                                    </p:set>
                                    <p:anim calcmode="lin" valueType="num">
                                      <p:cBhvr>
                                        <p:cTn id="101" dur="500" fill="hold"/>
                                        <p:tgtEl>
                                          <p:spTgt spid="16"/>
                                        </p:tgtEl>
                                        <p:attrNameLst>
                                          <p:attrName>ppt_w</p:attrName>
                                        </p:attrNameLst>
                                      </p:cBhvr>
                                      <p:tavLst>
                                        <p:tav tm="0">
                                          <p:val>
                                            <p:fltVal val="0"/>
                                          </p:val>
                                        </p:tav>
                                        <p:tav tm="100000">
                                          <p:val>
                                            <p:strVal val="#ppt_w"/>
                                          </p:val>
                                        </p:tav>
                                      </p:tavLst>
                                    </p:anim>
                                    <p:anim calcmode="lin" valueType="num">
                                      <p:cBhvr>
                                        <p:cTn id="102" dur="500" fill="hold"/>
                                        <p:tgtEl>
                                          <p:spTgt spid="16"/>
                                        </p:tgtEl>
                                        <p:attrNameLst>
                                          <p:attrName>ppt_h</p:attrName>
                                        </p:attrNameLst>
                                      </p:cBhvr>
                                      <p:tavLst>
                                        <p:tav tm="0">
                                          <p:val>
                                            <p:fltVal val="0"/>
                                          </p:val>
                                        </p:tav>
                                        <p:tav tm="100000">
                                          <p:val>
                                            <p:strVal val="#ppt_h"/>
                                          </p:val>
                                        </p:tav>
                                      </p:tavLst>
                                    </p:anim>
                                    <p:anim calcmode="lin" valueType="num">
                                      <p:cBhvr>
                                        <p:cTn id="103" dur="500" fill="hold"/>
                                        <p:tgtEl>
                                          <p:spTgt spid="16"/>
                                        </p:tgtEl>
                                        <p:attrNameLst>
                                          <p:attrName>ppt_x</p:attrName>
                                        </p:attrNameLst>
                                      </p:cBhvr>
                                      <p:tavLst>
                                        <p:tav tm="0">
                                          <p:val>
                                            <p:fltVal val="0.5"/>
                                          </p:val>
                                        </p:tav>
                                        <p:tav tm="100000">
                                          <p:val>
                                            <p:strVal val="#ppt_x"/>
                                          </p:val>
                                        </p:tav>
                                      </p:tavLst>
                                    </p:anim>
                                    <p:anim calcmode="lin" valueType="num">
                                      <p:cBhvr>
                                        <p:cTn id="104" dur="500" fill="hold"/>
                                        <p:tgtEl>
                                          <p:spTgt spid="16"/>
                                        </p:tgtEl>
                                        <p:attrNameLst>
                                          <p:attrName>ppt_y</p:attrName>
                                        </p:attrNameLst>
                                      </p:cBhvr>
                                      <p:tavLst>
                                        <p:tav tm="0">
                                          <p:val>
                                            <p:fltVal val="0.5"/>
                                          </p:val>
                                        </p:tav>
                                        <p:tav tm="100000">
                                          <p:val>
                                            <p:strVal val="#ppt_y"/>
                                          </p:val>
                                        </p:tav>
                                      </p:tavLst>
                                    </p:anim>
                                  </p:childTnLst>
                                </p:cTn>
                              </p:par>
                            </p:childTnLst>
                          </p:cTn>
                        </p:par>
                        <p:par>
                          <p:cTn id="105" fill="hold">
                            <p:stCondLst>
                              <p:cond delay="12099"/>
                            </p:stCondLst>
                            <p:childTnLst>
                              <p:par>
                                <p:cTn id="106" presetID="23" presetClass="entr" presetSubtype="528" fill="hold" grpId="0" nodeType="afterEffect">
                                  <p:stCondLst>
                                    <p:cond delay="600"/>
                                  </p:stCondLst>
                                  <p:childTnLst>
                                    <p:set>
                                      <p:cBhvr>
                                        <p:cTn id="107" dur="1" fill="hold">
                                          <p:stCondLst>
                                            <p:cond delay="0"/>
                                          </p:stCondLst>
                                        </p:cTn>
                                        <p:tgtEl>
                                          <p:spTgt spid="17"/>
                                        </p:tgtEl>
                                        <p:attrNameLst>
                                          <p:attrName>style.visibility</p:attrName>
                                        </p:attrNameLst>
                                      </p:cBhvr>
                                      <p:to>
                                        <p:strVal val="visible"/>
                                      </p:to>
                                    </p:set>
                                    <p:anim calcmode="lin" valueType="num">
                                      <p:cBhvr>
                                        <p:cTn id="108" dur="500" fill="hold"/>
                                        <p:tgtEl>
                                          <p:spTgt spid="17"/>
                                        </p:tgtEl>
                                        <p:attrNameLst>
                                          <p:attrName>ppt_w</p:attrName>
                                        </p:attrNameLst>
                                      </p:cBhvr>
                                      <p:tavLst>
                                        <p:tav tm="0">
                                          <p:val>
                                            <p:fltVal val="0"/>
                                          </p:val>
                                        </p:tav>
                                        <p:tav tm="100000">
                                          <p:val>
                                            <p:strVal val="#ppt_w"/>
                                          </p:val>
                                        </p:tav>
                                      </p:tavLst>
                                    </p:anim>
                                    <p:anim calcmode="lin" valueType="num">
                                      <p:cBhvr>
                                        <p:cTn id="109" dur="500" fill="hold"/>
                                        <p:tgtEl>
                                          <p:spTgt spid="17"/>
                                        </p:tgtEl>
                                        <p:attrNameLst>
                                          <p:attrName>ppt_h</p:attrName>
                                        </p:attrNameLst>
                                      </p:cBhvr>
                                      <p:tavLst>
                                        <p:tav tm="0">
                                          <p:val>
                                            <p:fltVal val="0"/>
                                          </p:val>
                                        </p:tav>
                                        <p:tav tm="100000">
                                          <p:val>
                                            <p:strVal val="#ppt_h"/>
                                          </p:val>
                                        </p:tav>
                                      </p:tavLst>
                                    </p:anim>
                                    <p:anim calcmode="lin" valueType="num">
                                      <p:cBhvr>
                                        <p:cTn id="110" dur="500" fill="hold"/>
                                        <p:tgtEl>
                                          <p:spTgt spid="17"/>
                                        </p:tgtEl>
                                        <p:attrNameLst>
                                          <p:attrName>ppt_x</p:attrName>
                                        </p:attrNameLst>
                                      </p:cBhvr>
                                      <p:tavLst>
                                        <p:tav tm="0">
                                          <p:val>
                                            <p:fltVal val="0.5"/>
                                          </p:val>
                                        </p:tav>
                                        <p:tav tm="100000">
                                          <p:val>
                                            <p:strVal val="#ppt_x"/>
                                          </p:val>
                                        </p:tav>
                                      </p:tavLst>
                                    </p:anim>
                                    <p:anim calcmode="lin" valueType="num">
                                      <p:cBhvr>
                                        <p:cTn id="111" dur="500" fill="hold"/>
                                        <p:tgtEl>
                                          <p:spTgt spid="17"/>
                                        </p:tgtEl>
                                        <p:attrNameLst>
                                          <p:attrName>ppt_y</p:attrName>
                                        </p:attrNameLst>
                                      </p:cBhvr>
                                      <p:tavLst>
                                        <p:tav tm="0">
                                          <p:val>
                                            <p:fltVal val="0.5"/>
                                          </p:val>
                                        </p:tav>
                                        <p:tav tm="100000">
                                          <p:val>
                                            <p:strVal val="#ppt_y"/>
                                          </p:val>
                                        </p:tav>
                                      </p:tavLst>
                                    </p:anim>
                                  </p:childTnLst>
                                </p:cTn>
                              </p:par>
                            </p:childTnLst>
                          </p:cTn>
                        </p:par>
                        <p:par>
                          <p:cTn id="112" fill="hold">
                            <p:stCondLst>
                              <p:cond delay="13199"/>
                            </p:stCondLst>
                            <p:childTnLst>
                              <p:par>
                                <p:cTn id="113" presetID="23" presetClass="entr" presetSubtype="528" fill="hold" grpId="0" nodeType="afterEffect">
                                  <p:stCondLst>
                                    <p:cond delay="0"/>
                                  </p:stCondLst>
                                  <p:childTnLst>
                                    <p:set>
                                      <p:cBhvr>
                                        <p:cTn id="114" dur="1" fill="hold">
                                          <p:stCondLst>
                                            <p:cond delay="0"/>
                                          </p:stCondLst>
                                        </p:cTn>
                                        <p:tgtEl>
                                          <p:spTgt spid="18"/>
                                        </p:tgtEl>
                                        <p:attrNameLst>
                                          <p:attrName>style.visibility</p:attrName>
                                        </p:attrNameLst>
                                      </p:cBhvr>
                                      <p:to>
                                        <p:strVal val="visible"/>
                                      </p:to>
                                    </p:set>
                                    <p:anim calcmode="lin" valueType="num">
                                      <p:cBhvr>
                                        <p:cTn id="115" dur="500" fill="hold"/>
                                        <p:tgtEl>
                                          <p:spTgt spid="18"/>
                                        </p:tgtEl>
                                        <p:attrNameLst>
                                          <p:attrName>ppt_w</p:attrName>
                                        </p:attrNameLst>
                                      </p:cBhvr>
                                      <p:tavLst>
                                        <p:tav tm="0">
                                          <p:val>
                                            <p:fltVal val="0"/>
                                          </p:val>
                                        </p:tav>
                                        <p:tav tm="100000">
                                          <p:val>
                                            <p:strVal val="#ppt_w"/>
                                          </p:val>
                                        </p:tav>
                                      </p:tavLst>
                                    </p:anim>
                                    <p:anim calcmode="lin" valueType="num">
                                      <p:cBhvr>
                                        <p:cTn id="116" dur="500" fill="hold"/>
                                        <p:tgtEl>
                                          <p:spTgt spid="18"/>
                                        </p:tgtEl>
                                        <p:attrNameLst>
                                          <p:attrName>ppt_h</p:attrName>
                                        </p:attrNameLst>
                                      </p:cBhvr>
                                      <p:tavLst>
                                        <p:tav tm="0">
                                          <p:val>
                                            <p:fltVal val="0"/>
                                          </p:val>
                                        </p:tav>
                                        <p:tav tm="100000">
                                          <p:val>
                                            <p:strVal val="#ppt_h"/>
                                          </p:val>
                                        </p:tav>
                                      </p:tavLst>
                                    </p:anim>
                                    <p:anim calcmode="lin" valueType="num">
                                      <p:cBhvr>
                                        <p:cTn id="117" dur="500" fill="hold"/>
                                        <p:tgtEl>
                                          <p:spTgt spid="18"/>
                                        </p:tgtEl>
                                        <p:attrNameLst>
                                          <p:attrName>ppt_x</p:attrName>
                                        </p:attrNameLst>
                                      </p:cBhvr>
                                      <p:tavLst>
                                        <p:tav tm="0">
                                          <p:val>
                                            <p:fltVal val="0.5"/>
                                          </p:val>
                                        </p:tav>
                                        <p:tav tm="100000">
                                          <p:val>
                                            <p:strVal val="#ppt_x"/>
                                          </p:val>
                                        </p:tav>
                                      </p:tavLst>
                                    </p:anim>
                                    <p:anim calcmode="lin" valueType="num">
                                      <p:cBhvr>
                                        <p:cTn id="118" dur="500" fill="hold"/>
                                        <p:tgtEl>
                                          <p:spTgt spid="18"/>
                                        </p:tgtEl>
                                        <p:attrNameLst>
                                          <p:attrName>ppt_y</p:attrName>
                                        </p:attrNameLst>
                                      </p:cBhvr>
                                      <p:tavLst>
                                        <p:tav tm="0">
                                          <p:val>
                                            <p:fltVal val="0.5"/>
                                          </p:val>
                                        </p:tav>
                                        <p:tav tm="100000">
                                          <p:val>
                                            <p:strVal val="#ppt_y"/>
                                          </p:val>
                                        </p:tav>
                                      </p:tavLst>
                                    </p:anim>
                                  </p:childTnLst>
                                </p:cTn>
                              </p:par>
                            </p:childTnLst>
                          </p:cTn>
                        </p:par>
                        <p:par>
                          <p:cTn id="119" fill="hold">
                            <p:stCondLst>
                              <p:cond delay="13699"/>
                            </p:stCondLst>
                            <p:childTnLst>
                              <p:par>
                                <p:cTn id="120" presetID="23" presetClass="entr" presetSubtype="528" fill="hold" grpId="0" nodeType="afterEffect">
                                  <p:stCondLst>
                                    <p:cond delay="0"/>
                                  </p:stCondLst>
                                  <p:childTnLst>
                                    <p:set>
                                      <p:cBhvr>
                                        <p:cTn id="121" dur="1" fill="hold">
                                          <p:stCondLst>
                                            <p:cond delay="0"/>
                                          </p:stCondLst>
                                        </p:cTn>
                                        <p:tgtEl>
                                          <p:spTgt spid="19"/>
                                        </p:tgtEl>
                                        <p:attrNameLst>
                                          <p:attrName>style.visibility</p:attrName>
                                        </p:attrNameLst>
                                      </p:cBhvr>
                                      <p:to>
                                        <p:strVal val="visible"/>
                                      </p:to>
                                    </p:set>
                                    <p:anim calcmode="lin" valueType="num">
                                      <p:cBhvr>
                                        <p:cTn id="122" dur="500" fill="hold"/>
                                        <p:tgtEl>
                                          <p:spTgt spid="19"/>
                                        </p:tgtEl>
                                        <p:attrNameLst>
                                          <p:attrName>ppt_w</p:attrName>
                                        </p:attrNameLst>
                                      </p:cBhvr>
                                      <p:tavLst>
                                        <p:tav tm="0">
                                          <p:val>
                                            <p:fltVal val="0"/>
                                          </p:val>
                                        </p:tav>
                                        <p:tav tm="100000">
                                          <p:val>
                                            <p:strVal val="#ppt_w"/>
                                          </p:val>
                                        </p:tav>
                                      </p:tavLst>
                                    </p:anim>
                                    <p:anim calcmode="lin" valueType="num">
                                      <p:cBhvr>
                                        <p:cTn id="123" dur="500" fill="hold"/>
                                        <p:tgtEl>
                                          <p:spTgt spid="19"/>
                                        </p:tgtEl>
                                        <p:attrNameLst>
                                          <p:attrName>ppt_h</p:attrName>
                                        </p:attrNameLst>
                                      </p:cBhvr>
                                      <p:tavLst>
                                        <p:tav tm="0">
                                          <p:val>
                                            <p:fltVal val="0"/>
                                          </p:val>
                                        </p:tav>
                                        <p:tav tm="100000">
                                          <p:val>
                                            <p:strVal val="#ppt_h"/>
                                          </p:val>
                                        </p:tav>
                                      </p:tavLst>
                                    </p:anim>
                                    <p:anim calcmode="lin" valueType="num">
                                      <p:cBhvr>
                                        <p:cTn id="124" dur="500" fill="hold"/>
                                        <p:tgtEl>
                                          <p:spTgt spid="19"/>
                                        </p:tgtEl>
                                        <p:attrNameLst>
                                          <p:attrName>ppt_x</p:attrName>
                                        </p:attrNameLst>
                                      </p:cBhvr>
                                      <p:tavLst>
                                        <p:tav tm="0">
                                          <p:val>
                                            <p:fltVal val="0.5"/>
                                          </p:val>
                                        </p:tav>
                                        <p:tav tm="100000">
                                          <p:val>
                                            <p:strVal val="#ppt_x"/>
                                          </p:val>
                                        </p:tav>
                                      </p:tavLst>
                                    </p:anim>
                                    <p:anim calcmode="lin" valueType="num">
                                      <p:cBhvr>
                                        <p:cTn id="125" dur="500" fill="hold"/>
                                        <p:tgtEl>
                                          <p:spTgt spid="19"/>
                                        </p:tgtEl>
                                        <p:attrNameLst>
                                          <p:attrName>ppt_y</p:attrName>
                                        </p:attrNameLst>
                                      </p:cBhvr>
                                      <p:tavLst>
                                        <p:tav tm="0">
                                          <p:val>
                                            <p:fltVal val="0.5"/>
                                          </p:val>
                                        </p:tav>
                                        <p:tav tm="100000">
                                          <p:val>
                                            <p:strVal val="#ppt_y"/>
                                          </p:val>
                                        </p:tav>
                                      </p:tavLst>
                                    </p:anim>
                                  </p:childTnLst>
                                </p:cTn>
                              </p:par>
                            </p:childTnLst>
                          </p:cTn>
                        </p:par>
                        <p:par>
                          <p:cTn id="126" fill="hold">
                            <p:stCondLst>
                              <p:cond delay="14199"/>
                            </p:stCondLst>
                            <p:childTnLst>
                              <p:par>
                                <p:cTn id="127" presetID="23" presetClass="entr" presetSubtype="528" fill="hold" grpId="0" nodeType="afterEffect">
                                  <p:stCondLst>
                                    <p:cond delay="500"/>
                                  </p:stCondLst>
                                  <p:childTnLst>
                                    <p:set>
                                      <p:cBhvr>
                                        <p:cTn id="128" dur="1" fill="hold">
                                          <p:stCondLst>
                                            <p:cond delay="0"/>
                                          </p:stCondLst>
                                        </p:cTn>
                                        <p:tgtEl>
                                          <p:spTgt spid="20"/>
                                        </p:tgtEl>
                                        <p:attrNameLst>
                                          <p:attrName>style.visibility</p:attrName>
                                        </p:attrNameLst>
                                      </p:cBhvr>
                                      <p:to>
                                        <p:strVal val="visible"/>
                                      </p:to>
                                    </p:set>
                                    <p:anim calcmode="lin" valueType="num">
                                      <p:cBhvr>
                                        <p:cTn id="129" dur="500" fill="hold"/>
                                        <p:tgtEl>
                                          <p:spTgt spid="20"/>
                                        </p:tgtEl>
                                        <p:attrNameLst>
                                          <p:attrName>ppt_w</p:attrName>
                                        </p:attrNameLst>
                                      </p:cBhvr>
                                      <p:tavLst>
                                        <p:tav tm="0">
                                          <p:val>
                                            <p:fltVal val="0"/>
                                          </p:val>
                                        </p:tav>
                                        <p:tav tm="100000">
                                          <p:val>
                                            <p:strVal val="#ppt_w"/>
                                          </p:val>
                                        </p:tav>
                                      </p:tavLst>
                                    </p:anim>
                                    <p:anim calcmode="lin" valueType="num">
                                      <p:cBhvr>
                                        <p:cTn id="130" dur="500" fill="hold"/>
                                        <p:tgtEl>
                                          <p:spTgt spid="20"/>
                                        </p:tgtEl>
                                        <p:attrNameLst>
                                          <p:attrName>ppt_h</p:attrName>
                                        </p:attrNameLst>
                                      </p:cBhvr>
                                      <p:tavLst>
                                        <p:tav tm="0">
                                          <p:val>
                                            <p:fltVal val="0"/>
                                          </p:val>
                                        </p:tav>
                                        <p:tav tm="100000">
                                          <p:val>
                                            <p:strVal val="#ppt_h"/>
                                          </p:val>
                                        </p:tav>
                                      </p:tavLst>
                                    </p:anim>
                                    <p:anim calcmode="lin" valueType="num">
                                      <p:cBhvr>
                                        <p:cTn id="131" dur="500" fill="hold"/>
                                        <p:tgtEl>
                                          <p:spTgt spid="20"/>
                                        </p:tgtEl>
                                        <p:attrNameLst>
                                          <p:attrName>ppt_x</p:attrName>
                                        </p:attrNameLst>
                                      </p:cBhvr>
                                      <p:tavLst>
                                        <p:tav tm="0">
                                          <p:val>
                                            <p:fltVal val="0.5"/>
                                          </p:val>
                                        </p:tav>
                                        <p:tav tm="100000">
                                          <p:val>
                                            <p:strVal val="#ppt_x"/>
                                          </p:val>
                                        </p:tav>
                                      </p:tavLst>
                                    </p:anim>
                                    <p:anim calcmode="lin" valueType="num">
                                      <p:cBhvr>
                                        <p:cTn id="132" dur="500" fill="hold"/>
                                        <p:tgtEl>
                                          <p:spTgt spid="20"/>
                                        </p:tgtEl>
                                        <p:attrNameLst>
                                          <p:attrName>ppt_y</p:attrName>
                                        </p:attrNameLst>
                                      </p:cBhvr>
                                      <p:tavLst>
                                        <p:tav tm="0">
                                          <p:val>
                                            <p:fltVal val="0.5"/>
                                          </p:val>
                                        </p:tav>
                                        <p:tav tm="100000">
                                          <p:val>
                                            <p:strVal val="#ppt_y"/>
                                          </p:val>
                                        </p:tav>
                                      </p:tavLst>
                                    </p:anim>
                                  </p:childTnLst>
                                </p:cTn>
                              </p:par>
                            </p:childTnLst>
                          </p:cTn>
                        </p:par>
                        <p:par>
                          <p:cTn id="133" fill="hold">
                            <p:stCondLst>
                              <p:cond delay="15199"/>
                            </p:stCondLst>
                            <p:childTnLst>
                              <p:par>
                                <p:cTn id="134" presetID="23" presetClass="entr" presetSubtype="528" fill="hold" grpId="0" nodeType="afterEffect">
                                  <p:stCondLst>
                                    <p:cond delay="0"/>
                                  </p:stCondLst>
                                  <p:childTnLst>
                                    <p:set>
                                      <p:cBhvr>
                                        <p:cTn id="135" dur="1" fill="hold">
                                          <p:stCondLst>
                                            <p:cond delay="0"/>
                                          </p:stCondLst>
                                        </p:cTn>
                                        <p:tgtEl>
                                          <p:spTgt spid="21"/>
                                        </p:tgtEl>
                                        <p:attrNameLst>
                                          <p:attrName>style.visibility</p:attrName>
                                        </p:attrNameLst>
                                      </p:cBhvr>
                                      <p:to>
                                        <p:strVal val="visible"/>
                                      </p:to>
                                    </p:set>
                                    <p:anim calcmode="lin" valueType="num">
                                      <p:cBhvr>
                                        <p:cTn id="136" dur="500" fill="hold"/>
                                        <p:tgtEl>
                                          <p:spTgt spid="21"/>
                                        </p:tgtEl>
                                        <p:attrNameLst>
                                          <p:attrName>ppt_w</p:attrName>
                                        </p:attrNameLst>
                                      </p:cBhvr>
                                      <p:tavLst>
                                        <p:tav tm="0">
                                          <p:val>
                                            <p:fltVal val="0"/>
                                          </p:val>
                                        </p:tav>
                                        <p:tav tm="100000">
                                          <p:val>
                                            <p:strVal val="#ppt_w"/>
                                          </p:val>
                                        </p:tav>
                                      </p:tavLst>
                                    </p:anim>
                                    <p:anim calcmode="lin" valueType="num">
                                      <p:cBhvr>
                                        <p:cTn id="137" dur="500" fill="hold"/>
                                        <p:tgtEl>
                                          <p:spTgt spid="21"/>
                                        </p:tgtEl>
                                        <p:attrNameLst>
                                          <p:attrName>ppt_h</p:attrName>
                                        </p:attrNameLst>
                                      </p:cBhvr>
                                      <p:tavLst>
                                        <p:tav tm="0">
                                          <p:val>
                                            <p:fltVal val="0"/>
                                          </p:val>
                                        </p:tav>
                                        <p:tav tm="100000">
                                          <p:val>
                                            <p:strVal val="#ppt_h"/>
                                          </p:val>
                                        </p:tav>
                                      </p:tavLst>
                                    </p:anim>
                                    <p:anim calcmode="lin" valueType="num">
                                      <p:cBhvr>
                                        <p:cTn id="138" dur="500" fill="hold"/>
                                        <p:tgtEl>
                                          <p:spTgt spid="21"/>
                                        </p:tgtEl>
                                        <p:attrNameLst>
                                          <p:attrName>ppt_x</p:attrName>
                                        </p:attrNameLst>
                                      </p:cBhvr>
                                      <p:tavLst>
                                        <p:tav tm="0">
                                          <p:val>
                                            <p:fltVal val="0.5"/>
                                          </p:val>
                                        </p:tav>
                                        <p:tav tm="100000">
                                          <p:val>
                                            <p:strVal val="#ppt_x"/>
                                          </p:val>
                                        </p:tav>
                                      </p:tavLst>
                                    </p:anim>
                                    <p:anim calcmode="lin" valueType="num">
                                      <p:cBhvr>
                                        <p:cTn id="139" dur="500" fill="hold"/>
                                        <p:tgtEl>
                                          <p:spTgt spid="21"/>
                                        </p:tgtEl>
                                        <p:attrNameLst>
                                          <p:attrName>ppt_y</p:attrName>
                                        </p:attrNameLst>
                                      </p:cBhvr>
                                      <p:tavLst>
                                        <p:tav tm="0">
                                          <p:val>
                                            <p:fltVal val="0.5"/>
                                          </p:val>
                                        </p:tav>
                                        <p:tav tm="100000">
                                          <p:val>
                                            <p:strVal val="#ppt_y"/>
                                          </p:val>
                                        </p:tav>
                                      </p:tavLst>
                                    </p:anim>
                                  </p:childTnLst>
                                </p:cTn>
                              </p:par>
                            </p:childTnLst>
                          </p:cTn>
                        </p:par>
                        <p:par>
                          <p:cTn id="140" fill="hold">
                            <p:stCondLst>
                              <p:cond delay="15699"/>
                            </p:stCondLst>
                            <p:childTnLst>
                              <p:par>
                                <p:cTn id="141" presetID="23" presetClass="entr" presetSubtype="528" fill="hold" grpId="0" nodeType="afterEffect">
                                  <p:stCondLst>
                                    <p:cond delay="1000"/>
                                  </p:stCondLst>
                                  <p:childTnLst>
                                    <p:set>
                                      <p:cBhvr>
                                        <p:cTn id="142" dur="1" fill="hold">
                                          <p:stCondLst>
                                            <p:cond delay="0"/>
                                          </p:stCondLst>
                                        </p:cTn>
                                        <p:tgtEl>
                                          <p:spTgt spid="22"/>
                                        </p:tgtEl>
                                        <p:attrNameLst>
                                          <p:attrName>style.visibility</p:attrName>
                                        </p:attrNameLst>
                                      </p:cBhvr>
                                      <p:to>
                                        <p:strVal val="visible"/>
                                      </p:to>
                                    </p:set>
                                    <p:anim calcmode="lin" valueType="num">
                                      <p:cBhvr>
                                        <p:cTn id="143" dur="500" fill="hold"/>
                                        <p:tgtEl>
                                          <p:spTgt spid="22"/>
                                        </p:tgtEl>
                                        <p:attrNameLst>
                                          <p:attrName>ppt_w</p:attrName>
                                        </p:attrNameLst>
                                      </p:cBhvr>
                                      <p:tavLst>
                                        <p:tav tm="0">
                                          <p:val>
                                            <p:fltVal val="0"/>
                                          </p:val>
                                        </p:tav>
                                        <p:tav tm="100000">
                                          <p:val>
                                            <p:strVal val="#ppt_w"/>
                                          </p:val>
                                        </p:tav>
                                      </p:tavLst>
                                    </p:anim>
                                    <p:anim calcmode="lin" valueType="num">
                                      <p:cBhvr>
                                        <p:cTn id="144" dur="500" fill="hold"/>
                                        <p:tgtEl>
                                          <p:spTgt spid="22"/>
                                        </p:tgtEl>
                                        <p:attrNameLst>
                                          <p:attrName>ppt_h</p:attrName>
                                        </p:attrNameLst>
                                      </p:cBhvr>
                                      <p:tavLst>
                                        <p:tav tm="0">
                                          <p:val>
                                            <p:fltVal val="0"/>
                                          </p:val>
                                        </p:tav>
                                        <p:tav tm="100000">
                                          <p:val>
                                            <p:strVal val="#ppt_h"/>
                                          </p:val>
                                        </p:tav>
                                      </p:tavLst>
                                    </p:anim>
                                    <p:anim calcmode="lin" valueType="num">
                                      <p:cBhvr>
                                        <p:cTn id="145" dur="500" fill="hold"/>
                                        <p:tgtEl>
                                          <p:spTgt spid="22"/>
                                        </p:tgtEl>
                                        <p:attrNameLst>
                                          <p:attrName>ppt_x</p:attrName>
                                        </p:attrNameLst>
                                      </p:cBhvr>
                                      <p:tavLst>
                                        <p:tav tm="0">
                                          <p:val>
                                            <p:fltVal val="0.5"/>
                                          </p:val>
                                        </p:tav>
                                        <p:tav tm="100000">
                                          <p:val>
                                            <p:strVal val="#ppt_x"/>
                                          </p:val>
                                        </p:tav>
                                      </p:tavLst>
                                    </p:anim>
                                    <p:anim calcmode="lin" valueType="num">
                                      <p:cBhvr>
                                        <p:cTn id="146" dur="500" fill="hold"/>
                                        <p:tgtEl>
                                          <p:spTgt spid="22"/>
                                        </p:tgtEl>
                                        <p:attrNameLst>
                                          <p:attrName>ppt_y</p:attrName>
                                        </p:attrNameLst>
                                      </p:cBhvr>
                                      <p:tavLst>
                                        <p:tav tm="0">
                                          <p:val>
                                            <p:fltVal val="0.5"/>
                                          </p:val>
                                        </p:tav>
                                        <p:tav tm="100000">
                                          <p:val>
                                            <p:strVal val="#ppt_y"/>
                                          </p:val>
                                        </p:tav>
                                      </p:tavLst>
                                    </p:anim>
                                  </p:childTnLst>
                                </p:cTn>
                              </p:par>
                            </p:childTnLst>
                          </p:cTn>
                        </p:par>
                        <p:par>
                          <p:cTn id="147" fill="hold">
                            <p:stCondLst>
                              <p:cond delay="17199"/>
                            </p:stCondLst>
                            <p:childTnLst>
                              <p:par>
                                <p:cTn id="148" presetID="23" presetClass="entr" presetSubtype="528" fill="hold" grpId="0" nodeType="afterEffect">
                                  <p:stCondLst>
                                    <p:cond delay="699"/>
                                  </p:stCondLst>
                                  <p:childTnLst>
                                    <p:set>
                                      <p:cBhvr>
                                        <p:cTn id="149" dur="1" fill="hold">
                                          <p:stCondLst>
                                            <p:cond delay="0"/>
                                          </p:stCondLst>
                                        </p:cTn>
                                        <p:tgtEl>
                                          <p:spTgt spid="23"/>
                                        </p:tgtEl>
                                        <p:attrNameLst>
                                          <p:attrName>style.visibility</p:attrName>
                                        </p:attrNameLst>
                                      </p:cBhvr>
                                      <p:to>
                                        <p:strVal val="visible"/>
                                      </p:to>
                                    </p:set>
                                    <p:anim calcmode="lin" valueType="num">
                                      <p:cBhvr>
                                        <p:cTn id="150" dur="500" fill="hold"/>
                                        <p:tgtEl>
                                          <p:spTgt spid="23"/>
                                        </p:tgtEl>
                                        <p:attrNameLst>
                                          <p:attrName>ppt_w</p:attrName>
                                        </p:attrNameLst>
                                      </p:cBhvr>
                                      <p:tavLst>
                                        <p:tav tm="0">
                                          <p:val>
                                            <p:fltVal val="0"/>
                                          </p:val>
                                        </p:tav>
                                        <p:tav tm="100000">
                                          <p:val>
                                            <p:strVal val="#ppt_w"/>
                                          </p:val>
                                        </p:tav>
                                      </p:tavLst>
                                    </p:anim>
                                    <p:anim calcmode="lin" valueType="num">
                                      <p:cBhvr>
                                        <p:cTn id="151" dur="500" fill="hold"/>
                                        <p:tgtEl>
                                          <p:spTgt spid="23"/>
                                        </p:tgtEl>
                                        <p:attrNameLst>
                                          <p:attrName>ppt_h</p:attrName>
                                        </p:attrNameLst>
                                      </p:cBhvr>
                                      <p:tavLst>
                                        <p:tav tm="0">
                                          <p:val>
                                            <p:fltVal val="0"/>
                                          </p:val>
                                        </p:tav>
                                        <p:tav tm="100000">
                                          <p:val>
                                            <p:strVal val="#ppt_h"/>
                                          </p:val>
                                        </p:tav>
                                      </p:tavLst>
                                    </p:anim>
                                    <p:anim calcmode="lin" valueType="num">
                                      <p:cBhvr>
                                        <p:cTn id="152" dur="500" fill="hold"/>
                                        <p:tgtEl>
                                          <p:spTgt spid="23"/>
                                        </p:tgtEl>
                                        <p:attrNameLst>
                                          <p:attrName>ppt_x</p:attrName>
                                        </p:attrNameLst>
                                      </p:cBhvr>
                                      <p:tavLst>
                                        <p:tav tm="0">
                                          <p:val>
                                            <p:fltVal val="0.5"/>
                                          </p:val>
                                        </p:tav>
                                        <p:tav tm="100000">
                                          <p:val>
                                            <p:strVal val="#ppt_x"/>
                                          </p:val>
                                        </p:tav>
                                      </p:tavLst>
                                    </p:anim>
                                    <p:anim calcmode="lin" valueType="num">
                                      <p:cBhvr>
                                        <p:cTn id="153" dur="500" fill="hold"/>
                                        <p:tgtEl>
                                          <p:spTgt spid="2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showMasterPhAnim="0" userDrawn="1">
  <p:cSld name="5_内容">
    <p:spTree>
      <p:nvGrpSpPr>
        <p:cNvPr id="1" name=""/>
        <p:cNvGrpSpPr/>
        <p:nvPr/>
      </p:nvGrpSpPr>
      <p:grpSpPr>
        <a:xfrm>
          <a:off x="0" y="0"/>
          <a:ext cx="0" cy="0"/>
          <a:chOff x="0" y="0"/>
          <a:chExt cx="0" cy="0"/>
        </a:xfrm>
      </p:grpSpPr>
      <p:sp>
        <p:nvSpPr>
          <p:cNvPr id="2" name="椭圆 1"/>
          <p:cNvSpPr/>
          <p:nvPr/>
        </p:nvSpPr>
        <p:spPr>
          <a:xfrm>
            <a:off x="-4408488" y="1820863"/>
            <a:ext cx="871538" cy="785812"/>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3" name="椭圆 2"/>
          <p:cNvSpPr/>
          <p:nvPr/>
        </p:nvSpPr>
        <p:spPr>
          <a:xfrm>
            <a:off x="-3021013" y="-849313"/>
            <a:ext cx="479425" cy="43021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4" name="椭圆 3"/>
          <p:cNvSpPr/>
          <p:nvPr/>
        </p:nvSpPr>
        <p:spPr>
          <a:xfrm>
            <a:off x="-3427413" y="1363663"/>
            <a:ext cx="803275" cy="720725"/>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5" name="椭圆 4"/>
          <p:cNvSpPr/>
          <p:nvPr/>
        </p:nvSpPr>
        <p:spPr>
          <a:xfrm>
            <a:off x="16832263" y="4398963"/>
            <a:ext cx="477837"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6" name="椭圆 5"/>
          <p:cNvSpPr/>
          <p:nvPr/>
        </p:nvSpPr>
        <p:spPr>
          <a:xfrm>
            <a:off x="10726738" y="-1728788"/>
            <a:ext cx="476250"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7" name="椭圆 6"/>
          <p:cNvSpPr/>
          <p:nvPr/>
        </p:nvSpPr>
        <p:spPr>
          <a:xfrm>
            <a:off x="-477838" y="9266238"/>
            <a:ext cx="1422401" cy="1281112"/>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8" name="椭圆 7"/>
          <p:cNvSpPr/>
          <p:nvPr/>
        </p:nvSpPr>
        <p:spPr>
          <a:xfrm>
            <a:off x="7099300" y="-2414588"/>
            <a:ext cx="477838"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9" name="椭圆 8"/>
          <p:cNvSpPr/>
          <p:nvPr/>
        </p:nvSpPr>
        <p:spPr>
          <a:xfrm>
            <a:off x="14832013" y="7800975"/>
            <a:ext cx="476250" cy="43021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0" name="椭圆 9"/>
          <p:cNvSpPr/>
          <p:nvPr/>
        </p:nvSpPr>
        <p:spPr>
          <a:xfrm>
            <a:off x="2894013" y="10069513"/>
            <a:ext cx="476250"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1" name="椭圆 10"/>
          <p:cNvSpPr/>
          <p:nvPr/>
        </p:nvSpPr>
        <p:spPr>
          <a:xfrm>
            <a:off x="15044738" y="7070725"/>
            <a:ext cx="1200150" cy="116046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2" name="椭圆 11"/>
          <p:cNvSpPr/>
          <p:nvPr/>
        </p:nvSpPr>
        <p:spPr>
          <a:xfrm>
            <a:off x="15806738" y="1693863"/>
            <a:ext cx="1901825" cy="1571625"/>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3" name="椭圆 12"/>
          <p:cNvSpPr/>
          <p:nvPr/>
        </p:nvSpPr>
        <p:spPr>
          <a:xfrm>
            <a:off x="-4408488" y="1820863"/>
            <a:ext cx="871538" cy="785812"/>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4" name="椭圆 13"/>
          <p:cNvSpPr/>
          <p:nvPr/>
        </p:nvSpPr>
        <p:spPr>
          <a:xfrm>
            <a:off x="-3021013" y="-849313"/>
            <a:ext cx="479425" cy="43021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5" name="椭圆 14"/>
          <p:cNvSpPr/>
          <p:nvPr/>
        </p:nvSpPr>
        <p:spPr>
          <a:xfrm>
            <a:off x="-3427413" y="1363663"/>
            <a:ext cx="803275" cy="720725"/>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6" name="椭圆 15"/>
          <p:cNvSpPr/>
          <p:nvPr/>
        </p:nvSpPr>
        <p:spPr>
          <a:xfrm>
            <a:off x="16832263" y="4398963"/>
            <a:ext cx="477837"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7" name="椭圆 16"/>
          <p:cNvSpPr/>
          <p:nvPr/>
        </p:nvSpPr>
        <p:spPr>
          <a:xfrm>
            <a:off x="10726738" y="-1728788"/>
            <a:ext cx="476250"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8" name="椭圆 17"/>
          <p:cNvSpPr/>
          <p:nvPr/>
        </p:nvSpPr>
        <p:spPr>
          <a:xfrm>
            <a:off x="-477838" y="9266238"/>
            <a:ext cx="1422401" cy="1281112"/>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9" name="椭圆 18"/>
          <p:cNvSpPr/>
          <p:nvPr/>
        </p:nvSpPr>
        <p:spPr>
          <a:xfrm>
            <a:off x="7099300" y="-2414588"/>
            <a:ext cx="477838"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0" name="椭圆 19"/>
          <p:cNvSpPr/>
          <p:nvPr/>
        </p:nvSpPr>
        <p:spPr>
          <a:xfrm>
            <a:off x="14832013" y="7800975"/>
            <a:ext cx="476250" cy="43021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1" name="椭圆 20"/>
          <p:cNvSpPr/>
          <p:nvPr/>
        </p:nvSpPr>
        <p:spPr>
          <a:xfrm>
            <a:off x="2894013" y="10069513"/>
            <a:ext cx="476250"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2" name="椭圆 21"/>
          <p:cNvSpPr/>
          <p:nvPr/>
        </p:nvSpPr>
        <p:spPr>
          <a:xfrm>
            <a:off x="15044738" y="7070725"/>
            <a:ext cx="1200150" cy="116046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3" name="椭圆 22"/>
          <p:cNvSpPr/>
          <p:nvPr/>
        </p:nvSpPr>
        <p:spPr>
          <a:xfrm>
            <a:off x="15806738" y="1693863"/>
            <a:ext cx="1901825" cy="1571625"/>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4" name="TextBox 57"/>
          <p:cNvSpPr txBox="1">
            <a:spLocks noChangeArrowheads="1"/>
          </p:cNvSpPr>
          <p:nvPr/>
        </p:nvSpPr>
        <p:spPr bwMode="auto">
          <a:xfrm>
            <a:off x="2325688" y="1104900"/>
            <a:ext cx="5099050" cy="338138"/>
          </a:xfrm>
          <a:prstGeom prst="rect">
            <a:avLst/>
          </a:prstGeom>
          <a:noFill/>
          <a:ln>
            <a:noFill/>
          </a:ln>
        </p:spPr>
        <p:txBody>
          <a:bodyPr>
            <a:spAutoFit/>
          </a:bodyPr>
          <a:lstStyle>
            <a:lvl1pPr>
              <a:defRPr sz="2000" b="1">
                <a:solidFill>
                  <a:schemeClr val="tx1"/>
                </a:solidFill>
                <a:latin typeface="宋体" panose="02010600030101010101" pitchFamily="2" charset="-122"/>
                <a:ea typeface="宋体" panose="02010600030101010101" pitchFamily="2" charset="-122"/>
              </a:defRPr>
            </a:lvl1pPr>
            <a:lvl2pPr marL="742950" indent="-285750">
              <a:defRPr sz="2000" b="1">
                <a:solidFill>
                  <a:schemeClr val="tx1"/>
                </a:solidFill>
                <a:latin typeface="宋体" panose="02010600030101010101" pitchFamily="2" charset="-122"/>
                <a:ea typeface="宋体" panose="02010600030101010101" pitchFamily="2" charset="-122"/>
              </a:defRPr>
            </a:lvl2pPr>
            <a:lvl3pPr marL="1143000" indent="-228600">
              <a:defRPr sz="2000" b="1">
                <a:solidFill>
                  <a:schemeClr val="tx1"/>
                </a:solidFill>
                <a:latin typeface="宋体" panose="02010600030101010101" pitchFamily="2" charset="-122"/>
                <a:ea typeface="宋体" panose="02010600030101010101" pitchFamily="2" charset="-122"/>
              </a:defRPr>
            </a:lvl3pPr>
            <a:lvl4pPr marL="1600200" indent="-228600">
              <a:defRPr sz="2000" b="1">
                <a:solidFill>
                  <a:schemeClr val="tx1"/>
                </a:solidFill>
                <a:latin typeface="宋体" panose="02010600030101010101" pitchFamily="2" charset="-122"/>
                <a:ea typeface="宋体" panose="02010600030101010101" pitchFamily="2" charset="-122"/>
              </a:defRPr>
            </a:lvl4pPr>
            <a:lvl5pPr marL="2057400" indent="-228600">
              <a:defRPr sz="2000" b="1">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9pPr>
          </a:lstStyle>
          <a:p>
            <a:pPr algn="dist" eaLnBrk="1" hangingPunct="1">
              <a:defRPr/>
            </a:pPr>
            <a:r>
              <a:rPr lang="en-US" altLang="zh-CN" sz="1600" b="0">
                <a:latin typeface="微软雅黑" panose="020B0503020204020204" pitchFamily="34" charset="-122"/>
                <a:sym typeface="+mn-ea"/>
              </a:rPr>
              <a:t>SHAANXI RAILWAY INSTITUTE</a:t>
            </a:r>
            <a:endParaRPr lang="zh-CN" altLang="en-US" sz="1600" b="0">
              <a:latin typeface="微软雅黑" panose="020B0503020204020204" pitchFamily="34" charset="-122"/>
              <a:sym typeface="+mn-ea"/>
            </a:endParaRPr>
          </a:p>
        </p:txBody>
      </p:sp>
      <p:pic>
        <p:nvPicPr>
          <p:cNvPr id="25" name="Picture 27" descr="C:\Documents and Settings\yet7\桌面\4.16\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4388" y="663575"/>
            <a:ext cx="1439862"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8" descr="C:\Documents and Settings\yet7\桌面\4.16\校名.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68550" y="692150"/>
            <a:ext cx="5072063"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4"/>
          <p:cNvSpPr>
            <a:spLocks noGrp="1" noChangeArrowheads="1"/>
          </p:cNvSpPr>
          <p:nvPr>
            <p:ph type="dt" sz="half" idx="10"/>
          </p:nvPr>
        </p:nvSpPr>
        <p:spPr>
          <a:xfrm>
            <a:off x="609600" y="6245225"/>
            <a:ext cx="2844800" cy="476250"/>
          </a:xfrm>
          <a:prstGeom prst="rect">
            <a:avLst/>
          </a:prstGeom>
        </p:spPr>
        <p:txBody>
          <a:bodyPr/>
          <a:lstStyle>
            <a:lvl1pPr eaLnBrk="1" hangingPunct="1">
              <a:buFontTx/>
              <a:buNone/>
              <a:defRPr sz="1800" b="0">
                <a:latin typeface="Arial" panose="020B0604020202020204" pitchFamily="34" charset="0"/>
                <a:ea typeface="宋体" panose="02010600030101010101" pitchFamily="2" charset="-122"/>
              </a:defRPr>
            </a:lvl1pPr>
          </a:lstStyle>
          <a:p>
            <a:pPr>
              <a:defRPr/>
            </a:pPr>
            <a:endParaRPr lang="en-US" altLang="zh-CN"/>
          </a:p>
        </p:txBody>
      </p:sp>
      <p:sp>
        <p:nvSpPr>
          <p:cNvPr id="28" name="Rectangle 5"/>
          <p:cNvSpPr>
            <a:spLocks noGrp="1" noChangeArrowheads="1"/>
          </p:cNvSpPr>
          <p:nvPr>
            <p:ph type="ftr" sz="quarter" idx="11"/>
          </p:nvPr>
        </p:nvSpPr>
        <p:spPr>
          <a:xfrm>
            <a:off x="4165600" y="6245225"/>
            <a:ext cx="3860800" cy="476250"/>
          </a:xfrm>
          <a:prstGeom prst="rect">
            <a:avLst/>
          </a:prstGeom>
        </p:spPr>
        <p:txBody>
          <a:bodyPr/>
          <a:lstStyle>
            <a:lvl1pPr eaLnBrk="1" hangingPunct="1">
              <a:buFontTx/>
              <a:buNone/>
              <a:defRPr sz="1800" b="0">
                <a:latin typeface="Arial" panose="020B0604020202020204" pitchFamily="34" charset="0"/>
                <a:ea typeface="宋体" panose="02010600030101010101" pitchFamily="2" charset="-122"/>
              </a:defRPr>
            </a:lvl1pPr>
          </a:lstStyle>
          <a:p>
            <a:pPr>
              <a:defRPr/>
            </a:pPr>
            <a:endParaRPr lang="en-US" altLang="zh-CN"/>
          </a:p>
        </p:txBody>
      </p:sp>
      <p:sp>
        <p:nvSpPr>
          <p:cNvPr id="29"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lstStyle>
            <a:lvl1pPr eaLnBrk="1" hangingPunct="1">
              <a:buFont typeface="Arial" panose="020B0604020202020204" pitchFamily="34" charset="0"/>
              <a:buNone/>
              <a:defRPr sz="1800" b="0" noProof="1">
                <a:latin typeface="Arial" panose="020B0604020202020204" pitchFamily="34" charset="0"/>
              </a:defRPr>
            </a:lvl1pPr>
          </a:lstStyle>
          <a:p>
            <a:pPr>
              <a:defRPr/>
            </a:pPr>
            <a:fld id="{7FA2D42E-231C-42B2-901C-CCBE3EA09F4E}" type="slidenum">
              <a:rPr altLang="zh-CN"/>
              <a:t>‹#›</a:t>
            </a:fld>
            <a:endParaRPr lang="zh-CN" altLang="zh-CN"/>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par>
                          <p:cTn id="11" fill="hold">
                            <p:stCondLst>
                              <p:cond delay="500"/>
                            </p:stCondLst>
                            <p:childTnLst>
                              <p:par>
                                <p:cTn id="12" presetID="23" presetClass="entr" presetSubtype="272" fill="hold" grpId="0" nodeType="afterEffect">
                                  <p:stCondLst>
                                    <p:cond delay="30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strVal val="2/3*#ppt_w"/>
                                          </p:val>
                                        </p:tav>
                                        <p:tav tm="100000">
                                          <p:val>
                                            <p:strVal val="#ppt_w"/>
                                          </p:val>
                                        </p:tav>
                                      </p:tavLst>
                                    </p:anim>
                                    <p:anim calcmode="lin" valueType="num">
                                      <p:cBhvr>
                                        <p:cTn id="15" dur="500" fill="hold"/>
                                        <p:tgtEl>
                                          <p:spTgt spid="3"/>
                                        </p:tgtEl>
                                        <p:attrNameLst>
                                          <p:attrName>ppt_h</p:attrName>
                                        </p:attrNameLst>
                                      </p:cBhvr>
                                      <p:tavLst>
                                        <p:tav tm="0">
                                          <p:val>
                                            <p:strVal val="2/3*#ppt_h"/>
                                          </p:val>
                                        </p:tav>
                                        <p:tav tm="100000">
                                          <p:val>
                                            <p:strVal val="#ppt_h"/>
                                          </p:val>
                                        </p:tav>
                                      </p:tavLst>
                                    </p:anim>
                                  </p:childTnLst>
                                </p:cTn>
                              </p:par>
                            </p:childTnLst>
                          </p:cTn>
                        </p:par>
                        <p:par>
                          <p:cTn id="16" fill="hold">
                            <p:stCondLst>
                              <p:cond delay="1300"/>
                            </p:stCondLst>
                            <p:childTnLst>
                              <p:par>
                                <p:cTn id="17" presetID="23" presetClass="entr" presetSubtype="528" fill="hold" grpId="0" nodeType="afterEffect">
                                  <p:stCondLst>
                                    <p:cond delay="20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 calcmode="lin" valueType="num">
                                      <p:cBhvr>
                                        <p:cTn id="21" dur="500" fill="hold"/>
                                        <p:tgtEl>
                                          <p:spTgt spid="4"/>
                                        </p:tgtEl>
                                        <p:attrNameLst>
                                          <p:attrName>ppt_x</p:attrName>
                                        </p:attrNameLst>
                                      </p:cBhvr>
                                      <p:tavLst>
                                        <p:tav tm="0">
                                          <p:val>
                                            <p:fltVal val="0.5"/>
                                          </p:val>
                                        </p:tav>
                                        <p:tav tm="100000">
                                          <p:val>
                                            <p:strVal val="#ppt_x"/>
                                          </p:val>
                                        </p:tav>
                                      </p:tavLst>
                                    </p:anim>
                                    <p:anim calcmode="lin" valueType="num">
                                      <p:cBhvr>
                                        <p:cTn id="22" dur="500" fill="hold"/>
                                        <p:tgtEl>
                                          <p:spTgt spid="4"/>
                                        </p:tgtEl>
                                        <p:attrNameLst>
                                          <p:attrName>ppt_y</p:attrName>
                                        </p:attrNameLst>
                                      </p:cBhvr>
                                      <p:tavLst>
                                        <p:tav tm="0">
                                          <p:val>
                                            <p:fltVal val="0.5"/>
                                          </p:val>
                                        </p:tav>
                                        <p:tav tm="100000">
                                          <p:val>
                                            <p:strVal val="#ppt_y"/>
                                          </p:val>
                                        </p:tav>
                                      </p:tavLst>
                                    </p:anim>
                                  </p:childTnLst>
                                </p:cTn>
                              </p:par>
                            </p:childTnLst>
                          </p:cTn>
                        </p:par>
                        <p:par>
                          <p:cTn id="23" fill="hold">
                            <p:stCondLst>
                              <p:cond delay="2000"/>
                            </p:stCondLst>
                            <p:childTnLst>
                              <p:par>
                                <p:cTn id="24" presetID="23" presetClass="entr" presetSubtype="528" fill="hold" grpId="0" nodeType="afterEffect">
                                  <p:stCondLst>
                                    <p:cond delay="40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 calcmode="lin" valueType="num">
                                      <p:cBhvr>
                                        <p:cTn id="28" dur="500" fill="hold"/>
                                        <p:tgtEl>
                                          <p:spTgt spid="5"/>
                                        </p:tgtEl>
                                        <p:attrNameLst>
                                          <p:attrName>ppt_x</p:attrName>
                                        </p:attrNameLst>
                                      </p:cBhvr>
                                      <p:tavLst>
                                        <p:tav tm="0">
                                          <p:val>
                                            <p:fltVal val="0.5"/>
                                          </p:val>
                                        </p:tav>
                                        <p:tav tm="100000">
                                          <p:val>
                                            <p:strVal val="#ppt_x"/>
                                          </p:val>
                                        </p:tav>
                                      </p:tavLst>
                                    </p:anim>
                                    <p:anim calcmode="lin" valueType="num">
                                      <p:cBhvr>
                                        <p:cTn id="29" dur="500" fill="hold"/>
                                        <p:tgtEl>
                                          <p:spTgt spid="5"/>
                                        </p:tgtEl>
                                        <p:attrNameLst>
                                          <p:attrName>ppt_y</p:attrName>
                                        </p:attrNameLst>
                                      </p:cBhvr>
                                      <p:tavLst>
                                        <p:tav tm="0">
                                          <p:val>
                                            <p:fltVal val="0.5"/>
                                          </p:val>
                                        </p:tav>
                                        <p:tav tm="100000">
                                          <p:val>
                                            <p:strVal val="#ppt_y"/>
                                          </p:val>
                                        </p:tav>
                                      </p:tavLst>
                                    </p:anim>
                                  </p:childTnLst>
                                </p:cTn>
                              </p:par>
                            </p:childTnLst>
                          </p:cTn>
                        </p:par>
                        <p:par>
                          <p:cTn id="30" fill="hold">
                            <p:stCondLst>
                              <p:cond delay="2900"/>
                            </p:stCondLst>
                            <p:childTnLst>
                              <p:par>
                                <p:cTn id="31" presetID="23" presetClass="entr" presetSubtype="528" fill="hold" grpId="0" nodeType="afterEffect">
                                  <p:stCondLst>
                                    <p:cond delay="60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fltVal val="0"/>
                                          </p:val>
                                        </p:tav>
                                        <p:tav tm="100000">
                                          <p:val>
                                            <p:strVal val="#ppt_w"/>
                                          </p:val>
                                        </p:tav>
                                      </p:tavLst>
                                    </p:anim>
                                    <p:anim calcmode="lin" valueType="num">
                                      <p:cBhvr>
                                        <p:cTn id="34" dur="500" fill="hold"/>
                                        <p:tgtEl>
                                          <p:spTgt spid="6"/>
                                        </p:tgtEl>
                                        <p:attrNameLst>
                                          <p:attrName>ppt_h</p:attrName>
                                        </p:attrNameLst>
                                      </p:cBhvr>
                                      <p:tavLst>
                                        <p:tav tm="0">
                                          <p:val>
                                            <p:fltVal val="0"/>
                                          </p:val>
                                        </p:tav>
                                        <p:tav tm="100000">
                                          <p:val>
                                            <p:strVal val="#ppt_h"/>
                                          </p:val>
                                        </p:tav>
                                      </p:tavLst>
                                    </p:anim>
                                    <p:anim calcmode="lin" valueType="num">
                                      <p:cBhvr>
                                        <p:cTn id="35" dur="500" fill="hold"/>
                                        <p:tgtEl>
                                          <p:spTgt spid="6"/>
                                        </p:tgtEl>
                                        <p:attrNameLst>
                                          <p:attrName>ppt_x</p:attrName>
                                        </p:attrNameLst>
                                      </p:cBhvr>
                                      <p:tavLst>
                                        <p:tav tm="0">
                                          <p:val>
                                            <p:fltVal val="0.5"/>
                                          </p:val>
                                        </p:tav>
                                        <p:tav tm="100000">
                                          <p:val>
                                            <p:strVal val="#ppt_x"/>
                                          </p:val>
                                        </p:tav>
                                      </p:tavLst>
                                    </p:anim>
                                    <p:anim calcmode="lin" valueType="num">
                                      <p:cBhvr>
                                        <p:cTn id="36" dur="500" fill="hold"/>
                                        <p:tgtEl>
                                          <p:spTgt spid="6"/>
                                        </p:tgtEl>
                                        <p:attrNameLst>
                                          <p:attrName>ppt_y</p:attrName>
                                        </p:attrNameLst>
                                      </p:cBhvr>
                                      <p:tavLst>
                                        <p:tav tm="0">
                                          <p:val>
                                            <p:fltVal val="0.5"/>
                                          </p:val>
                                        </p:tav>
                                        <p:tav tm="100000">
                                          <p:val>
                                            <p:strVal val="#ppt_y"/>
                                          </p:val>
                                        </p:tav>
                                      </p:tavLst>
                                    </p:anim>
                                  </p:childTnLst>
                                </p:cTn>
                              </p:par>
                            </p:childTnLst>
                          </p:cTn>
                        </p:par>
                        <p:par>
                          <p:cTn id="37" fill="hold">
                            <p:stCondLst>
                              <p:cond delay="4000"/>
                            </p:stCondLst>
                            <p:childTnLst>
                              <p:par>
                                <p:cTn id="38" presetID="23" presetClass="entr" presetSubtype="528"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fltVal val="0"/>
                                          </p:val>
                                        </p:tav>
                                        <p:tav tm="100000">
                                          <p:val>
                                            <p:strVal val="#ppt_h"/>
                                          </p:val>
                                        </p:tav>
                                      </p:tavLst>
                                    </p:anim>
                                    <p:anim calcmode="lin" valueType="num">
                                      <p:cBhvr>
                                        <p:cTn id="42" dur="500" fill="hold"/>
                                        <p:tgtEl>
                                          <p:spTgt spid="7"/>
                                        </p:tgtEl>
                                        <p:attrNameLst>
                                          <p:attrName>ppt_x</p:attrName>
                                        </p:attrNameLst>
                                      </p:cBhvr>
                                      <p:tavLst>
                                        <p:tav tm="0">
                                          <p:val>
                                            <p:fltVal val="0.5"/>
                                          </p:val>
                                        </p:tav>
                                        <p:tav tm="100000">
                                          <p:val>
                                            <p:strVal val="#ppt_x"/>
                                          </p:val>
                                        </p:tav>
                                      </p:tavLst>
                                    </p:anim>
                                    <p:anim calcmode="lin" valueType="num">
                                      <p:cBhvr>
                                        <p:cTn id="43" dur="500" fill="hold"/>
                                        <p:tgtEl>
                                          <p:spTgt spid="7"/>
                                        </p:tgtEl>
                                        <p:attrNameLst>
                                          <p:attrName>ppt_y</p:attrName>
                                        </p:attrNameLst>
                                      </p:cBhvr>
                                      <p:tavLst>
                                        <p:tav tm="0">
                                          <p:val>
                                            <p:fltVal val="0.5"/>
                                          </p:val>
                                        </p:tav>
                                        <p:tav tm="100000">
                                          <p:val>
                                            <p:strVal val="#ppt_y"/>
                                          </p:val>
                                        </p:tav>
                                      </p:tavLst>
                                    </p:anim>
                                  </p:childTnLst>
                                </p:cTn>
                              </p:par>
                            </p:childTnLst>
                          </p:cTn>
                        </p:par>
                        <p:par>
                          <p:cTn id="44" fill="hold">
                            <p:stCondLst>
                              <p:cond delay="4500"/>
                            </p:stCondLst>
                            <p:childTnLst>
                              <p:par>
                                <p:cTn id="45" presetID="23" presetClass="entr" presetSubtype="528" fill="hold" grpId="0" nodeType="after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 calcmode="lin" valueType="num">
                                      <p:cBhvr>
                                        <p:cTn id="49" dur="500" fill="hold"/>
                                        <p:tgtEl>
                                          <p:spTgt spid="8"/>
                                        </p:tgtEl>
                                        <p:attrNameLst>
                                          <p:attrName>ppt_x</p:attrName>
                                        </p:attrNameLst>
                                      </p:cBhvr>
                                      <p:tavLst>
                                        <p:tav tm="0">
                                          <p:val>
                                            <p:fltVal val="0.5"/>
                                          </p:val>
                                        </p:tav>
                                        <p:tav tm="100000">
                                          <p:val>
                                            <p:strVal val="#ppt_x"/>
                                          </p:val>
                                        </p:tav>
                                      </p:tavLst>
                                    </p:anim>
                                    <p:anim calcmode="lin" valueType="num">
                                      <p:cBhvr>
                                        <p:cTn id="50" dur="500" fill="hold"/>
                                        <p:tgtEl>
                                          <p:spTgt spid="8"/>
                                        </p:tgtEl>
                                        <p:attrNameLst>
                                          <p:attrName>ppt_y</p:attrName>
                                        </p:attrNameLst>
                                      </p:cBhvr>
                                      <p:tavLst>
                                        <p:tav tm="0">
                                          <p:val>
                                            <p:fltVal val="0.5"/>
                                          </p:val>
                                        </p:tav>
                                        <p:tav tm="100000">
                                          <p:val>
                                            <p:strVal val="#ppt_y"/>
                                          </p:val>
                                        </p:tav>
                                      </p:tavLst>
                                    </p:anim>
                                  </p:childTnLst>
                                </p:cTn>
                              </p:par>
                            </p:childTnLst>
                          </p:cTn>
                        </p:par>
                        <p:par>
                          <p:cTn id="51" fill="hold">
                            <p:stCondLst>
                              <p:cond delay="5000"/>
                            </p:stCondLst>
                            <p:childTnLst>
                              <p:par>
                                <p:cTn id="52" presetID="23" presetClass="entr" presetSubtype="528" fill="hold" grpId="0" nodeType="afterEffect">
                                  <p:stCondLst>
                                    <p:cond delay="500"/>
                                  </p:stCondLst>
                                  <p:childTnLst>
                                    <p:set>
                                      <p:cBhvr>
                                        <p:cTn id="53" dur="1" fill="hold">
                                          <p:stCondLst>
                                            <p:cond delay="0"/>
                                          </p:stCondLst>
                                        </p:cTn>
                                        <p:tgtEl>
                                          <p:spTgt spid="9"/>
                                        </p:tgtEl>
                                        <p:attrNameLst>
                                          <p:attrName>style.visibility</p:attrName>
                                        </p:attrNameLst>
                                      </p:cBhvr>
                                      <p:to>
                                        <p:strVal val="visible"/>
                                      </p:to>
                                    </p:set>
                                    <p:anim calcmode="lin" valueType="num">
                                      <p:cBhvr>
                                        <p:cTn id="54" dur="500" fill="hold"/>
                                        <p:tgtEl>
                                          <p:spTgt spid="9"/>
                                        </p:tgtEl>
                                        <p:attrNameLst>
                                          <p:attrName>ppt_w</p:attrName>
                                        </p:attrNameLst>
                                      </p:cBhvr>
                                      <p:tavLst>
                                        <p:tav tm="0">
                                          <p:val>
                                            <p:fltVal val="0"/>
                                          </p:val>
                                        </p:tav>
                                        <p:tav tm="100000">
                                          <p:val>
                                            <p:strVal val="#ppt_w"/>
                                          </p:val>
                                        </p:tav>
                                      </p:tavLst>
                                    </p:anim>
                                    <p:anim calcmode="lin" valueType="num">
                                      <p:cBhvr>
                                        <p:cTn id="55" dur="500" fill="hold"/>
                                        <p:tgtEl>
                                          <p:spTgt spid="9"/>
                                        </p:tgtEl>
                                        <p:attrNameLst>
                                          <p:attrName>ppt_h</p:attrName>
                                        </p:attrNameLst>
                                      </p:cBhvr>
                                      <p:tavLst>
                                        <p:tav tm="0">
                                          <p:val>
                                            <p:fltVal val="0"/>
                                          </p:val>
                                        </p:tav>
                                        <p:tav tm="100000">
                                          <p:val>
                                            <p:strVal val="#ppt_h"/>
                                          </p:val>
                                        </p:tav>
                                      </p:tavLst>
                                    </p:anim>
                                    <p:anim calcmode="lin" valueType="num">
                                      <p:cBhvr>
                                        <p:cTn id="56" dur="500" fill="hold"/>
                                        <p:tgtEl>
                                          <p:spTgt spid="9"/>
                                        </p:tgtEl>
                                        <p:attrNameLst>
                                          <p:attrName>ppt_x</p:attrName>
                                        </p:attrNameLst>
                                      </p:cBhvr>
                                      <p:tavLst>
                                        <p:tav tm="0">
                                          <p:val>
                                            <p:fltVal val="0.5"/>
                                          </p:val>
                                        </p:tav>
                                        <p:tav tm="100000">
                                          <p:val>
                                            <p:strVal val="#ppt_x"/>
                                          </p:val>
                                        </p:tav>
                                      </p:tavLst>
                                    </p:anim>
                                    <p:anim calcmode="lin" valueType="num">
                                      <p:cBhvr>
                                        <p:cTn id="57" dur="500" fill="hold"/>
                                        <p:tgtEl>
                                          <p:spTgt spid="9"/>
                                        </p:tgtEl>
                                        <p:attrNameLst>
                                          <p:attrName>ppt_y</p:attrName>
                                        </p:attrNameLst>
                                      </p:cBhvr>
                                      <p:tavLst>
                                        <p:tav tm="0">
                                          <p:val>
                                            <p:fltVal val="0.5"/>
                                          </p:val>
                                        </p:tav>
                                        <p:tav tm="100000">
                                          <p:val>
                                            <p:strVal val="#ppt_y"/>
                                          </p:val>
                                        </p:tav>
                                      </p:tavLst>
                                    </p:anim>
                                  </p:childTnLst>
                                </p:cTn>
                              </p:par>
                            </p:childTnLst>
                          </p:cTn>
                        </p:par>
                        <p:par>
                          <p:cTn id="58" fill="hold">
                            <p:stCondLst>
                              <p:cond delay="6000"/>
                            </p:stCondLst>
                            <p:childTnLst>
                              <p:par>
                                <p:cTn id="59" presetID="23" presetClass="entr" presetSubtype="528" fill="hold" grpId="0" nodeType="after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p:cTn id="61" dur="500" fill="hold"/>
                                        <p:tgtEl>
                                          <p:spTgt spid="10"/>
                                        </p:tgtEl>
                                        <p:attrNameLst>
                                          <p:attrName>ppt_w</p:attrName>
                                        </p:attrNameLst>
                                      </p:cBhvr>
                                      <p:tavLst>
                                        <p:tav tm="0">
                                          <p:val>
                                            <p:fltVal val="0"/>
                                          </p:val>
                                        </p:tav>
                                        <p:tav tm="100000">
                                          <p:val>
                                            <p:strVal val="#ppt_w"/>
                                          </p:val>
                                        </p:tav>
                                      </p:tavLst>
                                    </p:anim>
                                    <p:anim calcmode="lin" valueType="num">
                                      <p:cBhvr>
                                        <p:cTn id="62" dur="500" fill="hold"/>
                                        <p:tgtEl>
                                          <p:spTgt spid="10"/>
                                        </p:tgtEl>
                                        <p:attrNameLst>
                                          <p:attrName>ppt_h</p:attrName>
                                        </p:attrNameLst>
                                      </p:cBhvr>
                                      <p:tavLst>
                                        <p:tav tm="0">
                                          <p:val>
                                            <p:fltVal val="0"/>
                                          </p:val>
                                        </p:tav>
                                        <p:tav tm="100000">
                                          <p:val>
                                            <p:strVal val="#ppt_h"/>
                                          </p:val>
                                        </p:tav>
                                      </p:tavLst>
                                    </p:anim>
                                    <p:anim calcmode="lin" valueType="num">
                                      <p:cBhvr>
                                        <p:cTn id="63" dur="500" fill="hold"/>
                                        <p:tgtEl>
                                          <p:spTgt spid="10"/>
                                        </p:tgtEl>
                                        <p:attrNameLst>
                                          <p:attrName>ppt_x</p:attrName>
                                        </p:attrNameLst>
                                      </p:cBhvr>
                                      <p:tavLst>
                                        <p:tav tm="0">
                                          <p:val>
                                            <p:fltVal val="0.5"/>
                                          </p:val>
                                        </p:tav>
                                        <p:tav tm="100000">
                                          <p:val>
                                            <p:strVal val="#ppt_x"/>
                                          </p:val>
                                        </p:tav>
                                      </p:tavLst>
                                    </p:anim>
                                    <p:anim calcmode="lin" valueType="num">
                                      <p:cBhvr>
                                        <p:cTn id="64" dur="500" fill="hold"/>
                                        <p:tgtEl>
                                          <p:spTgt spid="10"/>
                                        </p:tgtEl>
                                        <p:attrNameLst>
                                          <p:attrName>ppt_y</p:attrName>
                                        </p:attrNameLst>
                                      </p:cBhvr>
                                      <p:tavLst>
                                        <p:tav tm="0">
                                          <p:val>
                                            <p:fltVal val="0.5"/>
                                          </p:val>
                                        </p:tav>
                                        <p:tav tm="100000">
                                          <p:val>
                                            <p:strVal val="#ppt_y"/>
                                          </p:val>
                                        </p:tav>
                                      </p:tavLst>
                                    </p:anim>
                                  </p:childTnLst>
                                </p:cTn>
                              </p:par>
                            </p:childTnLst>
                          </p:cTn>
                        </p:par>
                        <p:par>
                          <p:cTn id="65" fill="hold">
                            <p:stCondLst>
                              <p:cond delay="6500"/>
                            </p:stCondLst>
                            <p:childTnLst>
                              <p:par>
                                <p:cTn id="66" presetID="23" presetClass="entr" presetSubtype="528" fill="hold" grpId="0" nodeType="afterEffect">
                                  <p:stCondLst>
                                    <p:cond delay="1000"/>
                                  </p:stCondLst>
                                  <p:childTnLst>
                                    <p:set>
                                      <p:cBhvr>
                                        <p:cTn id="67" dur="1" fill="hold">
                                          <p:stCondLst>
                                            <p:cond delay="0"/>
                                          </p:stCondLst>
                                        </p:cTn>
                                        <p:tgtEl>
                                          <p:spTgt spid="11"/>
                                        </p:tgtEl>
                                        <p:attrNameLst>
                                          <p:attrName>style.visibility</p:attrName>
                                        </p:attrNameLst>
                                      </p:cBhvr>
                                      <p:to>
                                        <p:strVal val="visible"/>
                                      </p:to>
                                    </p:set>
                                    <p:anim calcmode="lin" valueType="num">
                                      <p:cBhvr>
                                        <p:cTn id="68" dur="500" fill="hold"/>
                                        <p:tgtEl>
                                          <p:spTgt spid="11"/>
                                        </p:tgtEl>
                                        <p:attrNameLst>
                                          <p:attrName>ppt_w</p:attrName>
                                        </p:attrNameLst>
                                      </p:cBhvr>
                                      <p:tavLst>
                                        <p:tav tm="0">
                                          <p:val>
                                            <p:fltVal val="0"/>
                                          </p:val>
                                        </p:tav>
                                        <p:tav tm="100000">
                                          <p:val>
                                            <p:strVal val="#ppt_w"/>
                                          </p:val>
                                        </p:tav>
                                      </p:tavLst>
                                    </p:anim>
                                    <p:anim calcmode="lin" valueType="num">
                                      <p:cBhvr>
                                        <p:cTn id="69" dur="500" fill="hold"/>
                                        <p:tgtEl>
                                          <p:spTgt spid="11"/>
                                        </p:tgtEl>
                                        <p:attrNameLst>
                                          <p:attrName>ppt_h</p:attrName>
                                        </p:attrNameLst>
                                      </p:cBhvr>
                                      <p:tavLst>
                                        <p:tav tm="0">
                                          <p:val>
                                            <p:fltVal val="0"/>
                                          </p:val>
                                        </p:tav>
                                        <p:tav tm="100000">
                                          <p:val>
                                            <p:strVal val="#ppt_h"/>
                                          </p:val>
                                        </p:tav>
                                      </p:tavLst>
                                    </p:anim>
                                    <p:anim calcmode="lin" valueType="num">
                                      <p:cBhvr>
                                        <p:cTn id="70" dur="500" fill="hold"/>
                                        <p:tgtEl>
                                          <p:spTgt spid="11"/>
                                        </p:tgtEl>
                                        <p:attrNameLst>
                                          <p:attrName>ppt_x</p:attrName>
                                        </p:attrNameLst>
                                      </p:cBhvr>
                                      <p:tavLst>
                                        <p:tav tm="0">
                                          <p:val>
                                            <p:fltVal val="0.5"/>
                                          </p:val>
                                        </p:tav>
                                        <p:tav tm="100000">
                                          <p:val>
                                            <p:strVal val="#ppt_x"/>
                                          </p:val>
                                        </p:tav>
                                      </p:tavLst>
                                    </p:anim>
                                    <p:anim calcmode="lin" valueType="num">
                                      <p:cBhvr>
                                        <p:cTn id="71" dur="500" fill="hold"/>
                                        <p:tgtEl>
                                          <p:spTgt spid="11"/>
                                        </p:tgtEl>
                                        <p:attrNameLst>
                                          <p:attrName>ppt_y</p:attrName>
                                        </p:attrNameLst>
                                      </p:cBhvr>
                                      <p:tavLst>
                                        <p:tav tm="0">
                                          <p:val>
                                            <p:fltVal val="0.5"/>
                                          </p:val>
                                        </p:tav>
                                        <p:tav tm="100000">
                                          <p:val>
                                            <p:strVal val="#ppt_y"/>
                                          </p:val>
                                        </p:tav>
                                      </p:tavLst>
                                    </p:anim>
                                  </p:childTnLst>
                                </p:cTn>
                              </p:par>
                            </p:childTnLst>
                          </p:cTn>
                        </p:par>
                        <p:par>
                          <p:cTn id="72" fill="hold">
                            <p:stCondLst>
                              <p:cond delay="8000"/>
                            </p:stCondLst>
                            <p:childTnLst>
                              <p:par>
                                <p:cTn id="73" presetID="23" presetClass="entr" presetSubtype="528" fill="hold" grpId="0" nodeType="afterEffect">
                                  <p:stCondLst>
                                    <p:cond delay="699"/>
                                  </p:stCondLst>
                                  <p:childTnLst>
                                    <p:set>
                                      <p:cBhvr>
                                        <p:cTn id="74" dur="1" fill="hold">
                                          <p:stCondLst>
                                            <p:cond delay="0"/>
                                          </p:stCondLst>
                                        </p:cTn>
                                        <p:tgtEl>
                                          <p:spTgt spid="12"/>
                                        </p:tgtEl>
                                        <p:attrNameLst>
                                          <p:attrName>style.visibility</p:attrName>
                                        </p:attrNameLst>
                                      </p:cBhvr>
                                      <p:to>
                                        <p:strVal val="visible"/>
                                      </p:to>
                                    </p:set>
                                    <p:anim calcmode="lin" valueType="num">
                                      <p:cBhvr>
                                        <p:cTn id="75" dur="500" fill="hold"/>
                                        <p:tgtEl>
                                          <p:spTgt spid="12"/>
                                        </p:tgtEl>
                                        <p:attrNameLst>
                                          <p:attrName>ppt_w</p:attrName>
                                        </p:attrNameLst>
                                      </p:cBhvr>
                                      <p:tavLst>
                                        <p:tav tm="0">
                                          <p:val>
                                            <p:fltVal val="0"/>
                                          </p:val>
                                        </p:tav>
                                        <p:tav tm="100000">
                                          <p:val>
                                            <p:strVal val="#ppt_w"/>
                                          </p:val>
                                        </p:tav>
                                      </p:tavLst>
                                    </p:anim>
                                    <p:anim calcmode="lin" valueType="num">
                                      <p:cBhvr>
                                        <p:cTn id="76" dur="500" fill="hold"/>
                                        <p:tgtEl>
                                          <p:spTgt spid="12"/>
                                        </p:tgtEl>
                                        <p:attrNameLst>
                                          <p:attrName>ppt_h</p:attrName>
                                        </p:attrNameLst>
                                      </p:cBhvr>
                                      <p:tavLst>
                                        <p:tav tm="0">
                                          <p:val>
                                            <p:fltVal val="0"/>
                                          </p:val>
                                        </p:tav>
                                        <p:tav tm="100000">
                                          <p:val>
                                            <p:strVal val="#ppt_h"/>
                                          </p:val>
                                        </p:tav>
                                      </p:tavLst>
                                    </p:anim>
                                    <p:anim calcmode="lin" valueType="num">
                                      <p:cBhvr>
                                        <p:cTn id="77" dur="500" fill="hold"/>
                                        <p:tgtEl>
                                          <p:spTgt spid="12"/>
                                        </p:tgtEl>
                                        <p:attrNameLst>
                                          <p:attrName>ppt_x</p:attrName>
                                        </p:attrNameLst>
                                      </p:cBhvr>
                                      <p:tavLst>
                                        <p:tav tm="0">
                                          <p:val>
                                            <p:fltVal val="0.5"/>
                                          </p:val>
                                        </p:tav>
                                        <p:tav tm="100000">
                                          <p:val>
                                            <p:strVal val="#ppt_x"/>
                                          </p:val>
                                        </p:tav>
                                      </p:tavLst>
                                    </p:anim>
                                    <p:anim calcmode="lin" valueType="num">
                                      <p:cBhvr>
                                        <p:cTn id="78" dur="500" fill="hold"/>
                                        <p:tgtEl>
                                          <p:spTgt spid="12"/>
                                        </p:tgtEl>
                                        <p:attrNameLst>
                                          <p:attrName>ppt_y</p:attrName>
                                        </p:attrNameLst>
                                      </p:cBhvr>
                                      <p:tavLst>
                                        <p:tav tm="0">
                                          <p:val>
                                            <p:fltVal val="0.5"/>
                                          </p:val>
                                        </p:tav>
                                        <p:tav tm="100000">
                                          <p:val>
                                            <p:strVal val="#ppt_y"/>
                                          </p:val>
                                        </p:tav>
                                      </p:tavLst>
                                    </p:anim>
                                  </p:childTnLst>
                                </p:cTn>
                              </p:par>
                            </p:childTnLst>
                          </p:cTn>
                        </p:par>
                        <p:par>
                          <p:cTn id="79" fill="hold">
                            <p:stCondLst>
                              <p:cond delay="9199"/>
                            </p:stCondLst>
                            <p:childTnLst>
                              <p:par>
                                <p:cTn id="80" presetID="23" presetClass="entr" presetSubtype="528" fill="hold" grpId="0" nodeType="afterEffect">
                                  <p:stCondLst>
                                    <p:cond delay="0"/>
                                  </p:stCondLst>
                                  <p:childTnLst>
                                    <p:set>
                                      <p:cBhvr>
                                        <p:cTn id="81" dur="1" fill="hold">
                                          <p:stCondLst>
                                            <p:cond delay="0"/>
                                          </p:stCondLst>
                                        </p:cTn>
                                        <p:tgtEl>
                                          <p:spTgt spid="13"/>
                                        </p:tgtEl>
                                        <p:attrNameLst>
                                          <p:attrName>style.visibility</p:attrName>
                                        </p:attrNameLst>
                                      </p:cBhvr>
                                      <p:to>
                                        <p:strVal val="visible"/>
                                      </p:to>
                                    </p:set>
                                    <p:anim calcmode="lin" valueType="num">
                                      <p:cBhvr>
                                        <p:cTn id="82" dur="500" fill="hold"/>
                                        <p:tgtEl>
                                          <p:spTgt spid="13"/>
                                        </p:tgtEl>
                                        <p:attrNameLst>
                                          <p:attrName>ppt_w</p:attrName>
                                        </p:attrNameLst>
                                      </p:cBhvr>
                                      <p:tavLst>
                                        <p:tav tm="0">
                                          <p:val>
                                            <p:fltVal val="0"/>
                                          </p:val>
                                        </p:tav>
                                        <p:tav tm="100000">
                                          <p:val>
                                            <p:strVal val="#ppt_w"/>
                                          </p:val>
                                        </p:tav>
                                      </p:tavLst>
                                    </p:anim>
                                    <p:anim calcmode="lin" valueType="num">
                                      <p:cBhvr>
                                        <p:cTn id="83" dur="500" fill="hold"/>
                                        <p:tgtEl>
                                          <p:spTgt spid="13"/>
                                        </p:tgtEl>
                                        <p:attrNameLst>
                                          <p:attrName>ppt_h</p:attrName>
                                        </p:attrNameLst>
                                      </p:cBhvr>
                                      <p:tavLst>
                                        <p:tav tm="0">
                                          <p:val>
                                            <p:fltVal val="0"/>
                                          </p:val>
                                        </p:tav>
                                        <p:tav tm="100000">
                                          <p:val>
                                            <p:strVal val="#ppt_h"/>
                                          </p:val>
                                        </p:tav>
                                      </p:tavLst>
                                    </p:anim>
                                    <p:anim calcmode="lin" valueType="num">
                                      <p:cBhvr>
                                        <p:cTn id="84" dur="500" fill="hold"/>
                                        <p:tgtEl>
                                          <p:spTgt spid="13"/>
                                        </p:tgtEl>
                                        <p:attrNameLst>
                                          <p:attrName>ppt_x</p:attrName>
                                        </p:attrNameLst>
                                      </p:cBhvr>
                                      <p:tavLst>
                                        <p:tav tm="0">
                                          <p:val>
                                            <p:fltVal val="0.5"/>
                                          </p:val>
                                        </p:tav>
                                        <p:tav tm="100000">
                                          <p:val>
                                            <p:strVal val="#ppt_x"/>
                                          </p:val>
                                        </p:tav>
                                      </p:tavLst>
                                    </p:anim>
                                    <p:anim calcmode="lin" valueType="num">
                                      <p:cBhvr>
                                        <p:cTn id="85" dur="500" fill="hold"/>
                                        <p:tgtEl>
                                          <p:spTgt spid="13"/>
                                        </p:tgtEl>
                                        <p:attrNameLst>
                                          <p:attrName>ppt_y</p:attrName>
                                        </p:attrNameLst>
                                      </p:cBhvr>
                                      <p:tavLst>
                                        <p:tav tm="0">
                                          <p:val>
                                            <p:fltVal val="0.5"/>
                                          </p:val>
                                        </p:tav>
                                        <p:tav tm="100000">
                                          <p:val>
                                            <p:strVal val="#ppt_y"/>
                                          </p:val>
                                        </p:tav>
                                      </p:tavLst>
                                    </p:anim>
                                  </p:childTnLst>
                                </p:cTn>
                              </p:par>
                            </p:childTnLst>
                          </p:cTn>
                        </p:par>
                        <p:par>
                          <p:cTn id="86" fill="hold">
                            <p:stCondLst>
                              <p:cond delay="9699"/>
                            </p:stCondLst>
                            <p:childTnLst>
                              <p:par>
                                <p:cTn id="87" presetID="23" presetClass="entr" presetSubtype="272" fill="hold" grpId="0" nodeType="afterEffect">
                                  <p:stCondLst>
                                    <p:cond delay="300"/>
                                  </p:stCondLst>
                                  <p:childTnLst>
                                    <p:set>
                                      <p:cBhvr>
                                        <p:cTn id="88" dur="1" fill="hold">
                                          <p:stCondLst>
                                            <p:cond delay="0"/>
                                          </p:stCondLst>
                                        </p:cTn>
                                        <p:tgtEl>
                                          <p:spTgt spid="14"/>
                                        </p:tgtEl>
                                        <p:attrNameLst>
                                          <p:attrName>style.visibility</p:attrName>
                                        </p:attrNameLst>
                                      </p:cBhvr>
                                      <p:to>
                                        <p:strVal val="visible"/>
                                      </p:to>
                                    </p:set>
                                    <p:anim calcmode="lin" valueType="num">
                                      <p:cBhvr>
                                        <p:cTn id="89" dur="500" fill="hold"/>
                                        <p:tgtEl>
                                          <p:spTgt spid="14"/>
                                        </p:tgtEl>
                                        <p:attrNameLst>
                                          <p:attrName>ppt_w</p:attrName>
                                        </p:attrNameLst>
                                      </p:cBhvr>
                                      <p:tavLst>
                                        <p:tav tm="0">
                                          <p:val>
                                            <p:strVal val="2/3*#ppt_w"/>
                                          </p:val>
                                        </p:tav>
                                        <p:tav tm="100000">
                                          <p:val>
                                            <p:strVal val="#ppt_w"/>
                                          </p:val>
                                        </p:tav>
                                      </p:tavLst>
                                    </p:anim>
                                    <p:anim calcmode="lin" valueType="num">
                                      <p:cBhvr>
                                        <p:cTn id="90" dur="500" fill="hold"/>
                                        <p:tgtEl>
                                          <p:spTgt spid="14"/>
                                        </p:tgtEl>
                                        <p:attrNameLst>
                                          <p:attrName>ppt_h</p:attrName>
                                        </p:attrNameLst>
                                      </p:cBhvr>
                                      <p:tavLst>
                                        <p:tav tm="0">
                                          <p:val>
                                            <p:strVal val="2/3*#ppt_h"/>
                                          </p:val>
                                        </p:tav>
                                        <p:tav tm="100000">
                                          <p:val>
                                            <p:strVal val="#ppt_h"/>
                                          </p:val>
                                        </p:tav>
                                      </p:tavLst>
                                    </p:anim>
                                  </p:childTnLst>
                                </p:cTn>
                              </p:par>
                            </p:childTnLst>
                          </p:cTn>
                        </p:par>
                        <p:par>
                          <p:cTn id="91" fill="hold">
                            <p:stCondLst>
                              <p:cond delay="10499"/>
                            </p:stCondLst>
                            <p:childTnLst>
                              <p:par>
                                <p:cTn id="92" presetID="23" presetClass="entr" presetSubtype="528" fill="hold" grpId="0" nodeType="afterEffect">
                                  <p:stCondLst>
                                    <p:cond delay="200"/>
                                  </p:stCondLst>
                                  <p:childTnLst>
                                    <p:set>
                                      <p:cBhvr>
                                        <p:cTn id="93" dur="1" fill="hold">
                                          <p:stCondLst>
                                            <p:cond delay="0"/>
                                          </p:stCondLst>
                                        </p:cTn>
                                        <p:tgtEl>
                                          <p:spTgt spid="15"/>
                                        </p:tgtEl>
                                        <p:attrNameLst>
                                          <p:attrName>style.visibility</p:attrName>
                                        </p:attrNameLst>
                                      </p:cBhvr>
                                      <p:to>
                                        <p:strVal val="visible"/>
                                      </p:to>
                                    </p:set>
                                    <p:anim calcmode="lin" valueType="num">
                                      <p:cBhvr>
                                        <p:cTn id="94" dur="500" fill="hold"/>
                                        <p:tgtEl>
                                          <p:spTgt spid="15"/>
                                        </p:tgtEl>
                                        <p:attrNameLst>
                                          <p:attrName>ppt_w</p:attrName>
                                        </p:attrNameLst>
                                      </p:cBhvr>
                                      <p:tavLst>
                                        <p:tav tm="0">
                                          <p:val>
                                            <p:fltVal val="0"/>
                                          </p:val>
                                        </p:tav>
                                        <p:tav tm="100000">
                                          <p:val>
                                            <p:strVal val="#ppt_w"/>
                                          </p:val>
                                        </p:tav>
                                      </p:tavLst>
                                    </p:anim>
                                    <p:anim calcmode="lin" valueType="num">
                                      <p:cBhvr>
                                        <p:cTn id="95" dur="500" fill="hold"/>
                                        <p:tgtEl>
                                          <p:spTgt spid="15"/>
                                        </p:tgtEl>
                                        <p:attrNameLst>
                                          <p:attrName>ppt_h</p:attrName>
                                        </p:attrNameLst>
                                      </p:cBhvr>
                                      <p:tavLst>
                                        <p:tav tm="0">
                                          <p:val>
                                            <p:fltVal val="0"/>
                                          </p:val>
                                        </p:tav>
                                        <p:tav tm="100000">
                                          <p:val>
                                            <p:strVal val="#ppt_h"/>
                                          </p:val>
                                        </p:tav>
                                      </p:tavLst>
                                    </p:anim>
                                    <p:anim calcmode="lin" valueType="num">
                                      <p:cBhvr>
                                        <p:cTn id="96" dur="500" fill="hold"/>
                                        <p:tgtEl>
                                          <p:spTgt spid="15"/>
                                        </p:tgtEl>
                                        <p:attrNameLst>
                                          <p:attrName>ppt_x</p:attrName>
                                        </p:attrNameLst>
                                      </p:cBhvr>
                                      <p:tavLst>
                                        <p:tav tm="0">
                                          <p:val>
                                            <p:fltVal val="0.5"/>
                                          </p:val>
                                        </p:tav>
                                        <p:tav tm="100000">
                                          <p:val>
                                            <p:strVal val="#ppt_x"/>
                                          </p:val>
                                        </p:tav>
                                      </p:tavLst>
                                    </p:anim>
                                    <p:anim calcmode="lin" valueType="num">
                                      <p:cBhvr>
                                        <p:cTn id="97" dur="500" fill="hold"/>
                                        <p:tgtEl>
                                          <p:spTgt spid="15"/>
                                        </p:tgtEl>
                                        <p:attrNameLst>
                                          <p:attrName>ppt_y</p:attrName>
                                        </p:attrNameLst>
                                      </p:cBhvr>
                                      <p:tavLst>
                                        <p:tav tm="0">
                                          <p:val>
                                            <p:fltVal val="0.5"/>
                                          </p:val>
                                        </p:tav>
                                        <p:tav tm="100000">
                                          <p:val>
                                            <p:strVal val="#ppt_y"/>
                                          </p:val>
                                        </p:tav>
                                      </p:tavLst>
                                    </p:anim>
                                  </p:childTnLst>
                                </p:cTn>
                              </p:par>
                            </p:childTnLst>
                          </p:cTn>
                        </p:par>
                        <p:par>
                          <p:cTn id="98" fill="hold">
                            <p:stCondLst>
                              <p:cond delay="11199"/>
                            </p:stCondLst>
                            <p:childTnLst>
                              <p:par>
                                <p:cTn id="99" presetID="23" presetClass="entr" presetSubtype="528" fill="hold" grpId="0" nodeType="afterEffect">
                                  <p:stCondLst>
                                    <p:cond delay="400"/>
                                  </p:stCondLst>
                                  <p:childTnLst>
                                    <p:set>
                                      <p:cBhvr>
                                        <p:cTn id="100" dur="1" fill="hold">
                                          <p:stCondLst>
                                            <p:cond delay="0"/>
                                          </p:stCondLst>
                                        </p:cTn>
                                        <p:tgtEl>
                                          <p:spTgt spid="16"/>
                                        </p:tgtEl>
                                        <p:attrNameLst>
                                          <p:attrName>style.visibility</p:attrName>
                                        </p:attrNameLst>
                                      </p:cBhvr>
                                      <p:to>
                                        <p:strVal val="visible"/>
                                      </p:to>
                                    </p:set>
                                    <p:anim calcmode="lin" valueType="num">
                                      <p:cBhvr>
                                        <p:cTn id="101" dur="500" fill="hold"/>
                                        <p:tgtEl>
                                          <p:spTgt spid="16"/>
                                        </p:tgtEl>
                                        <p:attrNameLst>
                                          <p:attrName>ppt_w</p:attrName>
                                        </p:attrNameLst>
                                      </p:cBhvr>
                                      <p:tavLst>
                                        <p:tav tm="0">
                                          <p:val>
                                            <p:fltVal val="0"/>
                                          </p:val>
                                        </p:tav>
                                        <p:tav tm="100000">
                                          <p:val>
                                            <p:strVal val="#ppt_w"/>
                                          </p:val>
                                        </p:tav>
                                      </p:tavLst>
                                    </p:anim>
                                    <p:anim calcmode="lin" valueType="num">
                                      <p:cBhvr>
                                        <p:cTn id="102" dur="500" fill="hold"/>
                                        <p:tgtEl>
                                          <p:spTgt spid="16"/>
                                        </p:tgtEl>
                                        <p:attrNameLst>
                                          <p:attrName>ppt_h</p:attrName>
                                        </p:attrNameLst>
                                      </p:cBhvr>
                                      <p:tavLst>
                                        <p:tav tm="0">
                                          <p:val>
                                            <p:fltVal val="0"/>
                                          </p:val>
                                        </p:tav>
                                        <p:tav tm="100000">
                                          <p:val>
                                            <p:strVal val="#ppt_h"/>
                                          </p:val>
                                        </p:tav>
                                      </p:tavLst>
                                    </p:anim>
                                    <p:anim calcmode="lin" valueType="num">
                                      <p:cBhvr>
                                        <p:cTn id="103" dur="500" fill="hold"/>
                                        <p:tgtEl>
                                          <p:spTgt spid="16"/>
                                        </p:tgtEl>
                                        <p:attrNameLst>
                                          <p:attrName>ppt_x</p:attrName>
                                        </p:attrNameLst>
                                      </p:cBhvr>
                                      <p:tavLst>
                                        <p:tav tm="0">
                                          <p:val>
                                            <p:fltVal val="0.5"/>
                                          </p:val>
                                        </p:tav>
                                        <p:tav tm="100000">
                                          <p:val>
                                            <p:strVal val="#ppt_x"/>
                                          </p:val>
                                        </p:tav>
                                      </p:tavLst>
                                    </p:anim>
                                    <p:anim calcmode="lin" valueType="num">
                                      <p:cBhvr>
                                        <p:cTn id="104" dur="500" fill="hold"/>
                                        <p:tgtEl>
                                          <p:spTgt spid="16"/>
                                        </p:tgtEl>
                                        <p:attrNameLst>
                                          <p:attrName>ppt_y</p:attrName>
                                        </p:attrNameLst>
                                      </p:cBhvr>
                                      <p:tavLst>
                                        <p:tav tm="0">
                                          <p:val>
                                            <p:fltVal val="0.5"/>
                                          </p:val>
                                        </p:tav>
                                        <p:tav tm="100000">
                                          <p:val>
                                            <p:strVal val="#ppt_y"/>
                                          </p:val>
                                        </p:tav>
                                      </p:tavLst>
                                    </p:anim>
                                  </p:childTnLst>
                                </p:cTn>
                              </p:par>
                            </p:childTnLst>
                          </p:cTn>
                        </p:par>
                        <p:par>
                          <p:cTn id="105" fill="hold">
                            <p:stCondLst>
                              <p:cond delay="12099"/>
                            </p:stCondLst>
                            <p:childTnLst>
                              <p:par>
                                <p:cTn id="106" presetID="23" presetClass="entr" presetSubtype="528" fill="hold" grpId="0" nodeType="afterEffect">
                                  <p:stCondLst>
                                    <p:cond delay="600"/>
                                  </p:stCondLst>
                                  <p:childTnLst>
                                    <p:set>
                                      <p:cBhvr>
                                        <p:cTn id="107" dur="1" fill="hold">
                                          <p:stCondLst>
                                            <p:cond delay="0"/>
                                          </p:stCondLst>
                                        </p:cTn>
                                        <p:tgtEl>
                                          <p:spTgt spid="17"/>
                                        </p:tgtEl>
                                        <p:attrNameLst>
                                          <p:attrName>style.visibility</p:attrName>
                                        </p:attrNameLst>
                                      </p:cBhvr>
                                      <p:to>
                                        <p:strVal val="visible"/>
                                      </p:to>
                                    </p:set>
                                    <p:anim calcmode="lin" valueType="num">
                                      <p:cBhvr>
                                        <p:cTn id="108" dur="500" fill="hold"/>
                                        <p:tgtEl>
                                          <p:spTgt spid="17"/>
                                        </p:tgtEl>
                                        <p:attrNameLst>
                                          <p:attrName>ppt_w</p:attrName>
                                        </p:attrNameLst>
                                      </p:cBhvr>
                                      <p:tavLst>
                                        <p:tav tm="0">
                                          <p:val>
                                            <p:fltVal val="0"/>
                                          </p:val>
                                        </p:tav>
                                        <p:tav tm="100000">
                                          <p:val>
                                            <p:strVal val="#ppt_w"/>
                                          </p:val>
                                        </p:tav>
                                      </p:tavLst>
                                    </p:anim>
                                    <p:anim calcmode="lin" valueType="num">
                                      <p:cBhvr>
                                        <p:cTn id="109" dur="500" fill="hold"/>
                                        <p:tgtEl>
                                          <p:spTgt spid="17"/>
                                        </p:tgtEl>
                                        <p:attrNameLst>
                                          <p:attrName>ppt_h</p:attrName>
                                        </p:attrNameLst>
                                      </p:cBhvr>
                                      <p:tavLst>
                                        <p:tav tm="0">
                                          <p:val>
                                            <p:fltVal val="0"/>
                                          </p:val>
                                        </p:tav>
                                        <p:tav tm="100000">
                                          <p:val>
                                            <p:strVal val="#ppt_h"/>
                                          </p:val>
                                        </p:tav>
                                      </p:tavLst>
                                    </p:anim>
                                    <p:anim calcmode="lin" valueType="num">
                                      <p:cBhvr>
                                        <p:cTn id="110" dur="500" fill="hold"/>
                                        <p:tgtEl>
                                          <p:spTgt spid="17"/>
                                        </p:tgtEl>
                                        <p:attrNameLst>
                                          <p:attrName>ppt_x</p:attrName>
                                        </p:attrNameLst>
                                      </p:cBhvr>
                                      <p:tavLst>
                                        <p:tav tm="0">
                                          <p:val>
                                            <p:fltVal val="0.5"/>
                                          </p:val>
                                        </p:tav>
                                        <p:tav tm="100000">
                                          <p:val>
                                            <p:strVal val="#ppt_x"/>
                                          </p:val>
                                        </p:tav>
                                      </p:tavLst>
                                    </p:anim>
                                    <p:anim calcmode="lin" valueType="num">
                                      <p:cBhvr>
                                        <p:cTn id="111" dur="500" fill="hold"/>
                                        <p:tgtEl>
                                          <p:spTgt spid="17"/>
                                        </p:tgtEl>
                                        <p:attrNameLst>
                                          <p:attrName>ppt_y</p:attrName>
                                        </p:attrNameLst>
                                      </p:cBhvr>
                                      <p:tavLst>
                                        <p:tav tm="0">
                                          <p:val>
                                            <p:fltVal val="0.5"/>
                                          </p:val>
                                        </p:tav>
                                        <p:tav tm="100000">
                                          <p:val>
                                            <p:strVal val="#ppt_y"/>
                                          </p:val>
                                        </p:tav>
                                      </p:tavLst>
                                    </p:anim>
                                  </p:childTnLst>
                                </p:cTn>
                              </p:par>
                            </p:childTnLst>
                          </p:cTn>
                        </p:par>
                        <p:par>
                          <p:cTn id="112" fill="hold">
                            <p:stCondLst>
                              <p:cond delay="13199"/>
                            </p:stCondLst>
                            <p:childTnLst>
                              <p:par>
                                <p:cTn id="113" presetID="23" presetClass="entr" presetSubtype="528" fill="hold" grpId="0" nodeType="afterEffect">
                                  <p:stCondLst>
                                    <p:cond delay="0"/>
                                  </p:stCondLst>
                                  <p:childTnLst>
                                    <p:set>
                                      <p:cBhvr>
                                        <p:cTn id="114" dur="1" fill="hold">
                                          <p:stCondLst>
                                            <p:cond delay="0"/>
                                          </p:stCondLst>
                                        </p:cTn>
                                        <p:tgtEl>
                                          <p:spTgt spid="18"/>
                                        </p:tgtEl>
                                        <p:attrNameLst>
                                          <p:attrName>style.visibility</p:attrName>
                                        </p:attrNameLst>
                                      </p:cBhvr>
                                      <p:to>
                                        <p:strVal val="visible"/>
                                      </p:to>
                                    </p:set>
                                    <p:anim calcmode="lin" valueType="num">
                                      <p:cBhvr>
                                        <p:cTn id="115" dur="500" fill="hold"/>
                                        <p:tgtEl>
                                          <p:spTgt spid="18"/>
                                        </p:tgtEl>
                                        <p:attrNameLst>
                                          <p:attrName>ppt_w</p:attrName>
                                        </p:attrNameLst>
                                      </p:cBhvr>
                                      <p:tavLst>
                                        <p:tav tm="0">
                                          <p:val>
                                            <p:fltVal val="0"/>
                                          </p:val>
                                        </p:tav>
                                        <p:tav tm="100000">
                                          <p:val>
                                            <p:strVal val="#ppt_w"/>
                                          </p:val>
                                        </p:tav>
                                      </p:tavLst>
                                    </p:anim>
                                    <p:anim calcmode="lin" valueType="num">
                                      <p:cBhvr>
                                        <p:cTn id="116" dur="500" fill="hold"/>
                                        <p:tgtEl>
                                          <p:spTgt spid="18"/>
                                        </p:tgtEl>
                                        <p:attrNameLst>
                                          <p:attrName>ppt_h</p:attrName>
                                        </p:attrNameLst>
                                      </p:cBhvr>
                                      <p:tavLst>
                                        <p:tav tm="0">
                                          <p:val>
                                            <p:fltVal val="0"/>
                                          </p:val>
                                        </p:tav>
                                        <p:tav tm="100000">
                                          <p:val>
                                            <p:strVal val="#ppt_h"/>
                                          </p:val>
                                        </p:tav>
                                      </p:tavLst>
                                    </p:anim>
                                    <p:anim calcmode="lin" valueType="num">
                                      <p:cBhvr>
                                        <p:cTn id="117" dur="500" fill="hold"/>
                                        <p:tgtEl>
                                          <p:spTgt spid="18"/>
                                        </p:tgtEl>
                                        <p:attrNameLst>
                                          <p:attrName>ppt_x</p:attrName>
                                        </p:attrNameLst>
                                      </p:cBhvr>
                                      <p:tavLst>
                                        <p:tav tm="0">
                                          <p:val>
                                            <p:fltVal val="0.5"/>
                                          </p:val>
                                        </p:tav>
                                        <p:tav tm="100000">
                                          <p:val>
                                            <p:strVal val="#ppt_x"/>
                                          </p:val>
                                        </p:tav>
                                      </p:tavLst>
                                    </p:anim>
                                    <p:anim calcmode="lin" valueType="num">
                                      <p:cBhvr>
                                        <p:cTn id="118" dur="500" fill="hold"/>
                                        <p:tgtEl>
                                          <p:spTgt spid="18"/>
                                        </p:tgtEl>
                                        <p:attrNameLst>
                                          <p:attrName>ppt_y</p:attrName>
                                        </p:attrNameLst>
                                      </p:cBhvr>
                                      <p:tavLst>
                                        <p:tav tm="0">
                                          <p:val>
                                            <p:fltVal val="0.5"/>
                                          </p:val>
                                        </p:tav>
                                        <p:tav tm="100000">
                                          <p:val>
                                            <p:strVal val="#ppt_y"/>
                                          </p:val>
                                        </p:tav>
                                      </p:tavLst>
                                    </p:anim>
                                  </p:childTnLst>
                                </p:cTn>
                              </p:par>
                            </p:childTnLst>
                          </p:cTn>
                        </p:par>
                        <p:par>
                          <p:cTn id="119" fill="hold">
                            <p:stCondLst>
                              <p:cond delay="13699"/>
                            </p:stCondLst>
                            <p:childTnLst>
                              <p:par>
                                <p:cTn id="120" presetID="23" presetClass="entr" presetSubtype="528" fill="hold" grpId="0" nodeType="afterEffect">
                                  <p:stCondLst>
                                    <p:cond delay="0"/>
                                  </p:stCondLst>
                                  <p:childTnLst>
                                    <p:set>
                                      <p:cBhvr>
                                        <p:cTn id="121" dur="1" fill="hold">
                                          <p:stCondLst>
                                            <p:cond delay="0"/>
                                          </p:stCondLst>
                                        </p:cTn>
                                        <p:tgtEl>
                                          <p:spTgt spid="19"/>
                                        </p:tgtEl>
                                        <p:attrNameLst>
                                          <p:attrName>style.visibility</p:attrName>
                                        </p:attrNameLst>
                                      </p:cBhvr>
                                      <p:to>
                                        <p:strVal val="visible"/>
                                      </p:to>
                                    </p:set>
                                    <p:anim calcmode="lin" valueType="num">
                                      <p:cBhvr>
                                        <p:cTn id="122" dur="500" fill="hold"/>
                                        <p:tgtEl>
                                          <p:spTgt spid="19"/>
                                        </p:tgtEl>
                                        <p:attrNameLst>
                                          <p:attrName>ppt_w</p:attrName>
                                        </p:attrNameLst>
                                      </p:cBhvr>
                                      <p:tavLst>
                                        <p:tav tm="0">
                                          <p:val>
                                            <p:fltVal val="0"/>
                                          </p:val>
                                        </p:tav>
                                        <p:tav tm="100000">
                                          <p:val>
                                            <p:strVal val="#ppt_w"/>
                                          </p:val>
                                        </p:tav>
                                      </p:tavLst>
                                    </p:anim>
                                    <p:anim calcmode="lin" valueType="num">
                                      <p:cBhvr>
                                        <p:cTn id="123" dur="500" fill="hold"/>
                                        <p:tgtEl>
                                          <p:spTgt spid="19"/>
                                        </p:tgtEl>
                                        <p:attrNameLst>
                                          <p:attrName>ppt_h</p:attrName>
                                        </p:attrNameLst>
                                      </p:cBhvr>
                                      <p:tavLst>
                                        <p:tav tm="0">
                                          <p:val>
                                            <p:fltVal val="0"/>
                                          </p:val>
                                        </p:tav>
                                        <p:tav tm="100000">
                                          <p:val>
                                            <p:strVal val="#ppt_h"/>
                                          </p:val>
                                        </p:tav>
                                      </p:tavLst>
                                    </p:anim>
                                    <p:anim calcmode="lin" valueType="num">
                                      <p:cBhvr>
                                        <p:cTn id="124" dur="500" fill="hold"/>
                                        <p:tgtEl>
                                          <p:spTgt spid="19"/>
                                        </p:tgtEl>
                                        <p:attrNameLst>
                                          <p:attrName>ppt_x</p:attrName>
                                        </p:attrNameLst>
                                      </p:cBhvr>
                                      <p:tavLst>
                                        <p:tav tm="0">
                                          <p:val>
                                            <p:fltVal val="0.5"/>
                                          </p:val>
                                        </p:tav>
                                        <p:tav tm="100000">
                                          <p:val>
                                            <p:strVal val="#ppt_x"/>
                                          </p:val>
                                        </p:tav>
                                      </p:tavLst>
                                    </p:anim>
                                    <p:anim calcmode="lin" valueType="num">
                                      <p:cBhvr>
                                        <p:cTn id="125" dur="500" fill="hold"/>
                                        <p:tgtEl>
                                          <p:spTgt spid="19"/>
                                        </p:tgtEl>
                                        <p:attrNameLst>
                                          <p:attrName>ppt_y</p:attrName>
                                        </p:attrNameLst>
                                      </p:cBhvr>
                                      <p:tavLst>
                                        <p:tav tm="0">
                                          <p:val>
                                            <p:fltVal val="0.5"/>
                                          </p:val>
                                        </p:tav>
                                        <p:tav tm="100000">
                                          <p:val>
                                            <p:strVal val="#ppt_y"/>
                                          </p:val>
                                        </p:tav>
                                      </p:tavLst>
                                    </p:anim>
                                  </p:childTnLst>
                                </p:cTn>
                              </p:par>
                            </p:childTnLst>
                          </p:cTn>
                        </p:par>
                        <p:par>
                          <p:cTn id="126" fill="hold">
                            <p:stCondLst>
                              <p:cond delay="14199"/>
                            </p:stCondLst>
                            <p:childTnLst>
                              <p:par>
                                <p:cTn id="127" presetID="23" presetClass="entr" presetSubtype="528" fill="hold" grpId="0" nodeType="afterEffect">
                                  <p:stCondLst>
                                    <p:cond delay="500"/>
                                  </p:stCondLst>
                                  <p:childTnLst>
                                    <p:set>
                                      <p:cBhvr>
                                        <p:cTn id="128" dur="1" fill="hold">
                                          <p:stCondLst>
                                            <p:cond delay="0"/>
                                          </p:stCondLst>
                                        </p:cTn>
                                        <p:tgtEl>
                                          <p:spTgt spid="20"/>
                                        </p:tgtEl>
                                        <p:attrNameLst>
                                          <p:attrName>style.visibility</p:attrName>
                                        </p:attrNameLst>
                                      </p:cBhvr>
                                      <p:to>
                                        <p:strVal val="visible"/>
                                      </p:to>
                                    </p:set>
                                    <p:anim calcmode="lin" valueType="num">
                                      <p:cBhvr>
                                        <p:cTn id="129" dur="500" fill="hold"/>
                                        <p:tgtEl>
                                          <p:spTgt spid="20"/>
                                        </p:tgtEl>
                                        <p:attrNameLst>
                                          <p:attrName>ppt_w</p:attrName>
                                        </p:attrNameLst>
                                      </p:cBhvr>
                                      <p:tavLst>
                                        <p:tav tm="0">
                                          <p:val>
                                            <p:fltVal val="0"/>
                                          </p:val>
                                        </p:tav>
                                        <p:tav tm="100000">
                                          <p:val>
                                            <p:strVal val="#ppt_w"/>
                                          </p:val>
                                        </p:tav>
                                      </p:tavLst>
                                    </p:anim>
                                    <p:anim calcmode="lin" valueType="num">
                                      <p:cBhvr>
                                        <p:cTn id="130" dur="500" fill="hold"/>
                                        <p:tgtEl>
                                          <p:spTgt spid="20"/>
                                        </p:tgtEl>
                                        <p:attrNameLst>
                                          <p:attrName>ppt_h</p:attrName>
                                        </p:attrNameLst>
                                      </p:cBhvr>
                                      <p:tavLst>
                                        <p:tav tm="0">
                                          <p:val>
                                            <p:fltVal val="0"/>
                                          </p:val>
                                        </p:tav>
                                        <p:tav tm="100000">
                                          <p:val>
                                            <p:strVal val="#ppt_h"/>
                                          </p:val>
                                        </p:tav>
                                      </p:tavLst>
                                    </p:anim>
                                    <p:anim calcmode="lin" valueType="num">
                                      <p:cBhvr>
                                        <p:cTn id="131" dur="500" fill="hold"/>
                                        <p:tgtEl>
                                          <p:spTgt spid="20"/>
                                        </p:tgtEl>
                                        <p:attrNameLst>
                                          <p:attrName>ppt_x</p:attrName>
                                        </p:attrNameLst>
                                      </p:cBhvr>
                                      <p:tavLst>
                                        <p:tav tm="0">
                                          <p:val>
                                            <p:fltVal val="0.5"/>
                                          </p:val>
                                        </p:tav>
                                        <p:tav tm="100000">
                                          <p:val>
                                            <p:strVal val="#ppt_x"/>
                                          </p:val>
                                        </p:tav>
                                      </p:tavLst>
                                    </p:anim>
                                    <p:anim calcmode="lin" valueType="num">
                                      <p:cBhvr>
                                        <p:cTn id="132" dur="500" fill="hold"/>
                                        <p:tgtEl>
                                          <p:spTgt spid="20"/>
                                        </p:tgtEl>
                                        <p:attrNameLst>
                                          <p:attrName>ppt_y</p:attrName>
                                        </p:attrNameLst>
                                      </p:cBhvr>
                                      <p:tavLst>
                                        <p:tav tm="0">
                                          <p:val>
                                            <p:fltVal val="0.5"/>
                                          </p:val>
                                        </p:tav>
                                        <p:tav tm="100000">
                                          <p:val>
                                            <p:strVal val="#ppt_y"/>
                                          </p:val>
                                        </p:tav>
                                      </p:tavLst>
                                    </p:anim>
                                  </p:childTnLst>
                                </p:cTn>
                              </p:par>
                            </p:childTnLst>
                          </p:cTn>
                        </p:par>
                        <p:par>
                          <p:cTn id="133" fill="hold">
                            <p:stCondLst>
                              <p:cond delay="15199"/>
                            </p:stCondLst>
                            <p:childTnLst>
                              <p:par>
                                <p:cTn id="134" presetID="23" presetClass="entr" presetSubtype="528" fill="hold" grpId="0" nodeType="afterEffect">
                                  <p:stCondLst>
                                    <p:cond delay="0"/>
                                  </p:stCondLst>
                                  <p:childTnLst>
                                    <p:set>
                                      <p:cBhvr>
                                        <p:cTn id="135" dur="1" fill="hold">
                                          <p:stCondLst>
                                            <p:cond delay="0"/>
                                          </p:stCondLst>
                                        </p:cTn>
                                        <p:tgtEl>
                                          <p:spTgt spid="21"/>
                                        </p:tgtEl>
                                        <p:attrNameLst>
                                          <p:attrName>style.visibility</p:attrName>
                                        </p:attrNameLst>
                                      </p:cBhvr>
                                      <p:to>
                                        <p:strVal val="visible"/>
                                      </p:to>
                                    </p:set>
                                    <p:anim calcmode="lin" valueType="num">
                                      <p:cBhvr>
                                        <p:cTn id="136" dur="500" fill="hold"/>
                                        <p:tgtEl>
                                          <p:spTgt spid="21"/>
                                        </p:tgtEl>
                                        <p:attrNameLst>
                                          <p:attrName>ppt_w</p:attrName>
                                        </p:attrNameLst>
                                      </p:cBhvr>
                                      <p:tavLst>
                                        <p:tav tm="0">
                                          <p:val>
                                            <p:fltVal val="0"/>
                                          </p:val>
                                        </p:tav>
                                        <p:tav tm="100000">
                                          <p:val>
                                            <p:strVal val="#ppt_w"/>
                                          </p:val>
                                        </p:tav>
                                      </p:tavLst>
                                    </p:anim>
                                    <p:anim calcmode="lin" valueType="num">
                                      <p:cBhvr>
                                        <p:cTn id="137" dur="500" fill="hold"/>
                                        <p:tgtEl>
                                          <p:spTgt spid="21"/>
                                        </p:tgtEl>
                                        <p:attrNameLst>
                                          <p:attrName>ppt_h</p:attrName>
                                        </p:attrNameLst>
                                      </p:cBhvr>
                                      <p:tavLst>
                                        <p:tav tm="0">
                                          <p:val>
                                            <p:fltVal val="0"/>
                                          </p:val>
                                        </p:tav>
                                        <p:tav tm="100000">
                                          <p:val>
                                            <p:strVal val="#ppt_h"/>
                                          </p:val>
                                        </p:tav>
                                      </p:tavLst>
                                    </p:anim>
                                    <p:anim calcmode="lin" valueType="num">
                                      <p:cBhvr>
                                        <p:cTn id="138" dur="500" fill="hold"/>
                                        <p:tgtEl>
                                          <p:spTgt spid="21"/>
                                        </p:tgtEl>
                                        <p:attrNameLst>
                                          <p:attrName>ppt_x</p:attrName>
                                        </p:attrNameLst>
                                      </p:cBhvr>
                                      <p:tavLst>
                                        <p:tav tm="0">
                                          <p:val>
                                            <p:fltVal val="0.5"/>
                                          </p:val>
                                        </p:tav>
                                        <p:tav tm="100000">
                                          <p:val>
                                            <p:strVal val="#ppt_x"/>
                                          </p:val>
                                        </p:tav>
                                      </p:tavLst>
                                    </p:anim>
                                    <p:anim calcmode="lin" valueType="num">
                                      <p:cBhvr>
                                        <p:cTn id="139" dur="500" fill="hold"/>
                                        <p:tgtEl>
                                          <p:spTgt spid="21"/>
                                        </p:tgtEl>
                                        <p:attrNameLst>
                                          <p:attrName>ppt_y</p:attrName>
                                        </p:attrNameLst>
                                      </p:cBhvr>
                                      <p:tavLst>
                                        <p:tav tm="0">
                                          <p:val>
                                            <p:fltVal val="0.5"/>
                                          </p:val>
                                        </p:tav>
                                        <p:tav tm="100000">
                                          <p:val>
                                            <p:strVal val="#ppt_y"/>
                                          </p:val>
                                        </p:tav>
                                      </p:tavLst>
                                    </p:anim>
                                  </p:childTnLst>
                                </p:cTn>
                              </p:par>
                            </p:childTnLst>
                          </p:cTn>
                        </p:par>
                        <p:par>
                          <p:cTn id="140" fill="hold">
                            <p:stCondLst>
                              <p:cond delay="15699"/>
                            </p:stCondLst>
                            <p:childTnLst>
                              <p:par>
                                <p:cTn id="141" presetID="23" presetClass="entr" presetSubtype="528" fill="hold" grpId="0" nodeType="afterEffect">
                                  <p:stCondLst>
                                    <p:cond delay="1000"/>
                                  </p:stCondLst>
                                  <p:childTnLst>
                                    <p:set>
                                      <p:cBhvr>
                                        <p:cTn id="142" dur="1" fill="hold">
                                          <p:stCondLst>
                                            <p:cond delay="0"/>
                                          </p:stCondLst>
                                        </p:cTn>
                                        <p:tgtEl>
                                          <p:spTgt spid="22"/>
                                        </p:tgtEl>
                                        <p:attrNameLst>
                                          <p:attrName>style.visibility</p:attrName>
                                        </p:attrNameLst>
                                      </p:cBhvr>
                                      <p:to>
                                        <p:strVal val="visible"/>
                                      </p:to>
                                    </p:set>
                                    <p:anim calcmode="lin" valueType="num">
                                      <p:cBhvr>
                                        <p:cTn id="143" dur="500" fill="hold"/>
                                        <p:tgtEl>
                                          <p:spTgt spid="22"/>
                                        </p:tgtEl>
                                        <p:attrNameLst>
                                          <p:attrName>ppt_w</p:attrName>
                                        </p:attrNameLst>
                                      </p:cBhvr>
                                      <p:tavLst>
                                        <p:tav tm="0">
                                          <p:val>
                                            <p:fltVal val="0"/>
                                          </p:val>
                                        </p:tav>
                                        <p:tav tm="100000">
                                          <p:val>
                                            <p:strVal val="#ppt_w"/>
                                          </p:val>
                                        </p:tav>
                                      </p:tavLst>
                                    </p:anim>
                                    <p:anim calcmode="lin" valueType="num">
                                      <p:cBhvr>
                                        <p:cTn id="144" dur="500" fill="hold"/>
                                        <p:tgtEl>
                                          <p:spTgt spid="22"/>
                                        </p:tgtEl>
                                        <p:attrNameLst>
                                          <p:attrName>ppt_h</p:attrName>
                                        </p:attrNameLst>
                                      </p:cBhvr>
                                      <p:tavLst>
                                        <p:tav tm="0">
                                          <p:val>
                                            <p:fltVal val="0"/>
                                          </p:val>
                                        </p:tav>
                                        <p:tav tm="100000">
                                          <p:val>
                                            <p:strVal val="#ppt_h"/>
                                          </p:val>
                                        </p:tav>
                                      </p:tavLst>
                                    </p:anim>
                                    <p:anim calcmode="lin" valueType="num">
                                      <p:cBhvr>
                                        <p:cTn id="145" dur="500" fill="hold"/>
                                        <p:tgtEl>
                                          <p:spTgt spid="22"/>
                                        </p:tgtEl>
                                        <p:attrNameLst>
                                          <p:attrName>ppt_x</p:attrName>
                                        </p:attrNameLst>
                                      </p:cBhvr>
                                      <p:tavLst>
                                        <p:tav tm="0">
                                          <p:val>
                                            <p:fltVal val="0.5"/>
                                          </p:val>
                                        </p:tav>
                                        <p:tav tm="100000">
                                          <p:val>
                                            <p:strVal val="#ppt_x"/>
                                          </p:val>
                                        </p:tav>
                                      </p:tavLst>
                                    </p:anim>
                                    <p:anim calcmode="lin" valueType="num">
                                      <p:cBhvr>
                                        <p:cTn id="146" dur="500" fill="hold"/>
                                        <p:tgtEl>
                                          <p:spTgt spid="22"/>
                                        </p:tgtEl>
                                        <p:attrNameLst>
                                          <p:attrName>ppt_y</p:attrName>
                                        </p:attrNameLst>
                                      </p:cBhvr>
                                      <p:tavLst>
                                        <p:tav tm="0">
                                          <p:val>
                                            <p:fltVal val="0.5"/>
                                          </p:val>
                                        </p:tav>
                                        <p:tav tm="100000">
                                          <p:val>
                                            <p:strVal val="#ppt_y"/>
                                          </p:val>
                                        </p:tav>
                                      </p:tavLst>
                                    </p:anim>
                                  </p:childTnLst>
                                </p:cTn>
                              </p:par>
                            </p:childTnLst>
                          </p:cTn>
                        </p:par>
                        <p:par>
                          <p:cTn id="147" fill="hold">
                            <p:stCondLst>
                              <p:cond delay="17199"/>
                            </p:stCondLst>
                            <p:childTnLst>
                              <p:par>
                                <p:cTn id="148" presetID="23" presetClass="entr" presetSubtype="528" fill="hold" grpId="0" nodeType="afterEffect">
                                  <p:stCondLst>
                                    <p:cond delay="699"/>
                                  </p:stCondLst>
                                  <p:childTnLst>
                                    <p:set>
                                      <p:cBhvr>
                                        <p:cTn id="149" dur="1" fill="hold">
                                          <p:stCondLst>
                                            <p:cond delay="0"/>
                                          </p:stCondLst>
                                        </p:cTn>
                                        <p:tgtEl>
                                          <p:spTgt spid="23"/>
                                        </p:tgtEl>
                                        <p:attrNameLst>
                                          <p:attrName>style.visibility</p:attrName>
                                        </p:attrNameLst>
                                      </p:cBhvr>
                                      <p:to>
                                        <p:strVal val="visible"/>
                                      </p:to>
                                    </p:set>
                                    <p:anim calcmode="lin" valueType="num">
                                      <p:cBhvr>
                                        <p:cTn id="150" dur="500" fill="hold"/>
                                        <p:tgtEl>
                                          <p:spTgt spid="23"/>
                                        </p:tgtEl>
                                        <p:attrNameLst>
                                          <p:attrName>ppt_w</p:attrName>
                                        </p:attrNameLst>
                                      </p:cBhvr>
                                      <p:tavLst>
                                        <p:tav tm="0">
                                          <p:val>
                                            <p:fltVal val="0"/>
                                          </p:val>
                                        </p:tav>
                                        <p:tav tm="100000">
                                          <p:val>
                                            <p:strVal val="#ppt_w"/>
                                          </p:val>
                                        </p:tav>
                                      </p:tavLst>
                                    </p:anim>
                                    <p:anim calcmode="lin" valueType="num">
                                      <p:cBhvr>
                                        <p:cTn id="151" dur="500" fill="hold"/>
                                        <p:tgtEl>
                                          <p:spTgt spid="23"/>
                                        </p:tgtEl>
                                        <p:attrNameLst>
                                          <p:attrName>ppt_h</p:attrName>
                                        </p:attrNameLst>
                                      </p:cBhvr>
                                      <p:tavLst>
                                        <p:tav tm="0">
                                          <p:val>
                                            <p:fltVal val="0"/>
                                          </p:val>
                                        </p:tav>
                                        <p:tav tm="100000">
                                          <p:val>
                                            <p:strVal val="#ppt_h"/>
                                          </p:val>
                                        </p:tav>
                                      </p:tavLst>
                                    </p:anim>
                                    <p:anim calcmode="lin" valueType="num">
                                      <p:cBhvr>
                                        <p:cTn id="152" dur="500" fill="hold"/>
                                        <p:tgtEl>
                                          <p:spTgt spid="23"/>
                                        </p:tgtEl>
                                        <p:attrNameLst>
                                          <p:attrName>ppt_x</p:attrName>
                                        </p:attrNameLst>
                                      </p:cBhvr>
                                      <p:tavLst>
                                        <p:tav tm="0">
                                          <p:val>
                                            <p:fltVal val="0.5"/>
                                          </p:val>
                                        </p:tav>
                                        <p:tav tm="100000">
                                          <p:val>
                                            <p:strVal val="#ppt_x"/>
                                          </p:val>
                                        </p:tav>
                                      </p:tavLst>
                                    </p:anim>
                                    <p:anim calcmode="lin" valueType="num">
                                      <p:cBhvr>
                                        <p:cTn id="153" dur="500" fill="hold"/>
                                        <p:tgtEl>
                                          <p:spTgt spid="2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showMasterPhAnim="0" userDrawn="1">
  <p:cSld name="6_内容">
    <p:spTree>
      <p:nvGrpSpPr>
        <p:cNvPr id="1" name=""/>
        <p:cNvGrpSpPr/>
        <p:nvPr/>
      </p:nvGrpSpPr>
      <p:grpSpPr>
        <a:xfrm>
          <a:off x="0" y="0"/>
          <a:ext cx="0" cy="0"/>
          <a:chOff x="0" y="0"/>
          <a:chExt cx="0" cy="0"/>
        </a:xfrm>
      </p:grpSpPr>
      <p:sp>
        <p:nvSpPr>
          <p:cNvPr id="2" name="椭圆 1"/>
          <p:cNvSpPr/>
          <p:nvPr/>
        </p:nvSpPr>
        <p:spPr>
          <a:xfrm>
            <a:off x="-4408488" y="1820863"/>
            <a:ext cx="871538" cy="785812"/>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3" name="椭圆 2"/>
          <p:cNvSpPr/>
          <p:nvPr/>
        </p:nvSpPr>
        <p:spPr>
          <a:xfrm>
            <a:off x="-3021013" y="-849313"/>
            <a:ext cx="479425" cy="43021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4" name="椭圆 3"/>
          <p:cNvSpPr/>
          <p:nvPr/>
        </p:nvSpPr>
        <p:spPr>
          <a:xfrm>
            <a:off x="-3427413" y="1363663"/>
            <a:ext cx="803275" cy="720725"/>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5" name="椭圆 4"/>
          <p:cNvSpPr/>
          <p:nvPr/>
        </p:nvSpPr>
        <p:spPr>
          <a:xfrm>
            <a:off x="16832263" y="4398963"/>
            <a:ext cx="477837"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6" name="椭圆 5"/>
          <p:cNvSpPr/>
          <p:nvPr/>
        </p:nvSpPr>
        <p:spPr>
          <a:xfrm>
            <a:off x="10726738" y="-1728788"/>
            <a:ext cx="476250"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7" name="椭圆 6"/>
          <p:cNvSpPr/>
          <p:nvPr/>
        </p:nvSpPr>
        <p:spPr>
          <a:xfrm>
            <a:off x="-477838" y="9266238"/>
            <a:ext cx="1422401" cy="1281112"/>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8" name="椭圆 7"/>
          <p:cNvSpPr/>
          <p:nvPr/>
        </p:nvSpPr>
        <p:spPr>
          <a:xfrm>
            <a:off x="7099300" y="-2414588"/>
            <a:ext cx="477838"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9" name="椭圆 8"/>
          <p:cNvSpPr/>
          <p:nvPr/>
        </p:nvSpPr>
        <p:spPr>
          <a:xfrm>
            <a:off x="14832013" y="7800975"/>
            <a:ext cx="476250" cy="43021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0" name="椭圆 9"/>
          <p:cNvSpPr/>
          <p:nvPr/>
        </p:nvSpPr>
        <p:spPr>
          <a:xfrm>
            <a:off x="2894013" y="10069513"/>
            <a:ext cx="476250"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1" name="椭圆 10"/>
          <p:cNvSpPr/>
          <p:nvPr/>
        </p:nvSpPr>
        <p:spPr>
          <a:xfrm>
            <a:off x="15044738" y="7070725"/>
            <a:ext cx="1200150" cy="116046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2" name="椭圆 11"/>
          <p:cNvSpPr/>
          <p:nvPr/>
        </p:nvSpPr>
        <p:spPr>
          <a:xfrm>
            <a:off x="15806738" y="1693863"/>
            <a:ext cx="1901825" cy="1571625"/>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3" name="椭圆 12"/>
          <p:cNvSpPr/>
          <p:nvPr/>
        </p:nvSpPr>
        <p:spPr>
          <a:xfrm>
            <a:off x="-4408488" y="1820863"/>
            <a:ext cx="871538" cy="785812"/>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4" name="椭圆 13"/>
          <p:cNvSpPr/>
          <p:nvPr/>
        </p:nvSpPr>
        <p:spPr>
          <a:xfrm>
            <a:off x="-3021013" y="-849313"/>
            <a:ext cx="479425" cy="43021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5" name="椭圆 14"/>
          <p:cNvSpPr/>
          <p:nvPr/>
        </p:nvSpPr>
        <p:spPr>
          <a:xfrm>
            <a:off x="-3427413" y="1363663"/>
            <a:ext cx="803275" cy="720725"/>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6" name="椭圆 15"/>
          <p:cNvSpPr/>
          <p:nvPr/>
        </p:nvSpPr>
        <p:spPr>
          <a:xfrm>
            <a:off x="16832263" y="4398963"/>
            <a:ext cx="477837"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7" name="椭圆 16"/>
          <p:cNvSpPr/>
          <p:nvPr/>
        </p:nvSpPr>
        <p:spPr>
          <a:xfrm>
            <a:off x="10726738" y="-1728788"/>
            <a:ext cx="476250"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8" name="椭圆 17"/>
          <p:cNvSpPr/>
          <p:nvPr/>
        </p:nvSpPr>
        <p:spPr>
          <a:xfrm>
            <a:off x="-477838" y="9266238"/>
            <a:ext cx="1422401" cy="1281112"/>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9" name="椭圆 18"/>
          <p:cNvSpPr/>
          <p:nvPr/>
        </p:nvSpPr>
        <p:spPr>
          <a:xfrm>
            <a:off x="7099300" y="-2414588"/>
            <a:ext cx="477838"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0" name="椭圆 19"/>
          <p:cNvSpPr/>
          <p:nvPr/>
        </p:nvSpPr>
        <p:spPr>
          <a:xfrm>
            <a:off x="14832013" y="7800975"/>
            <a:ext cx="476250" cy="43021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1" name="椭圆 20"/>
          <p:cNvSpPr/>
          <p:nvPr/>
        </p:nvSpPr>
        <p:spPr>
          <a:xfrm>
            <a:off x="2894013" y="10069513"/>
            <a:ext cx="476250"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2" name="椭圆 21"/>
          <p:cNvSpPr/>
          <p:nvPr/>
        </p:nvSpPr>
        <p:spPr>
          <a:xfrm>
            <a:off x="15044738" y="7070725"/>
            <a:ext cx="1200150" cy="116046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3" name="椭圆 22"/>
          <p:cNvSpPr/>
          <p:nvPr/>
        </p:nvSpPr>
        <p:spPr>
          <a:xfrm>
            <a:off x="15806738" y="1693863"/>
            <a:ext cx="1901825" cy="1571625"/>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4" name="TextBox 57"/>
          <p:cNvSpPr txBox="1">
            <a:spLocks noChangeArrowheads="1"/>
          </p:cNvSpPr>
          <p:nvPr/>
        </p:nvSpPr>
        <p:spPr bwMode="auto">
          <a:xfrm>
            <a:off x="2325688" y="1104900"/>
            <a:ext cx="5099050" cy="338138"/>
          </a:xfrm>
          <a:prstGeom prst="rect">
            <a:avLst/>
          </a:prstGeom>
          <a:noFill/>
          <a:ln>
            <a:noFill/>
          </a:ln>
        </p:spPr>
        <p:txBody>
          <a:bodyPr>
            <a:spAutoFit/>
          </a:bodyPr>
          <a:lstStyle>
            <a:lvl1pPr>
              <a:defRPr sz="2000" b="1">
                <a:solidFill>
                  <a:schemeClr val="tx1"/>
                </a:solidFill>
                <a:latin typeface="宋体" panose="02010600030101010101" pitchFamily="2" charset="-122"/>
                <a:ea typeface="宋体" panose="02010600030101010101" pitchFamily="2" charset="-122"/>
              </a:defRPr>
            </a:lvl1pPr>
            <a:lvl2pPr marL="742950" indent="-285750">
              <a:defRPr sz="2000" b="1">
                <a:solidFill>
                  <a:schemeClr val="tx1"/>
                </a:solidFill>
                <a:latin typeface="宋体" panose="02010600030101010101" pitchFamily="2" charset="-122"/>
                <a:ea typeface="宋体" panose="02010600030101010101" pitchFamily="2" charset="-122"/>
              </a:defRPr>
            </a:lvl2pPr>
            <a:lvl3pPr marL="1143000" indent="-228600">
              <a:defRPr sz="2000" b="1">
                <a:solidFill>
                  <a:schemeClr val="tx1"/>
                </a:solidFill>
                <a:latin typeface="宋体" panose="02010600030101010101" pitchFamily="2" charset="-122"/>
                <a:ea typeface="宋体" panose="02010600030101010101" pitchFamily="2" charset="-122"/>
              </a:defRPr>
            </a:lvl3pPr>
            <a:lvl4pPr marL="1600200" indent="-228600">
              <a:defRPr sz="2000" b="1">
                <a:solidFill>
                  <a:schemeClr val="tx1"/>
                </a:solidFill>
                <a:latin typeface="宋体" panose="02010600030101010101" pitchFamily="2" charset="-122"/>
                <a:ea typeface="宋体" panose="02010600030101010101" pitchFamily="2" charset="-122"/>
              </a:defRPr>
            </a:lvl4pPr>
            <a:lvl5pPr marL="2057400" indent="-228600">
              <a:defRPr sz="2000" b="1">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9pPr>
          </a:lstStyle>
          <a:p>
            <a:pPr algn="dist" eaLnBrk="1" hangingPunct="1">
              <a:defRPr/>
            </a:pPr>
            <a:r>
              <a:rPr lang="en-US" altLang="zh-CN" sz="1600" b="0">
                <a:latin typeface="微软雅黑" panose="020B0503020204020204" pitchFamily="34" charset="-122"/>
                <a:sym typeface="+mn-ea"/>
              </a:rPr>
              <a:t>SHAANXI RAILWAY INSTITUTE</a:t>
            </a:r>
            <a:endParaRPr lang="zh-CN" altLang="en-US" sz="1600" b="0">
              <a:latin typeface="微软雅黑" panose="020B0503020204020204" pitchFamily="34" charset="-122"/>
              <a:sym typeface="+mn-ea"/>
            </a:endParaRPr>
          </a:p>
        </p:txBody>
      </p:sp>
      <p:pic>
        <p:nvPicPr>
          <p:cNvPr id="25" name="Picture 27" descr="C:\Documents and Settings\yet7\桌面\4.16\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4388" y="663575"/>
            <a:ext cx="1439862"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8" descr="C:\Documents and Settings\yet7\桌面\4.16\校名.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68550" y="692150"/>
            <a:ext cx="5072063"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4"/>
          <p:cNvSpPr>
            <a:spLocks noGrp="1" noChangeArrowheads="1"/>
          </p:cNvSpPr>
          <p:nvPr>
            <p:ph type="dt" sz="half" idx="10"/>
          </p:nvPr>
        </p:nvSpPr>
        <p:spPr>
          <a:xfrm>
            <a:off x="609600" y="6245225"/>
            <a:ext cx="2844800" cy="476250"/>
          </a:xfrm>
          <a:prstGeom prst="rect">
            <a:avLst/>
          </a:prstGeom>
        </p:spPr>
        <p:txBody>
          <a:bodyPr/>
          <a:lstStyle>
            <a:lvl1pPr eaLnBrk="1" hangingPunct="1">
              <a:buFontTx/>
              <a:buNone/>
              <a:defRPr sz="1800" b="0">
                <a:latin typeface="Arial" panose="020B0604020202020204" pitchFamily="34" charset="0"/>
                <a:ea typeface="宋体" panose="02010600030101010101" pitchFamily="2" charset="-122"/>
              </a:defRPr>
            </a:lvl1pPr>
          </a:lstStyle>
          <a:p>
            <a:pPr>
              <a:defRPr/>
            </a:pPr>
            <a:endParaRPr lang="en-US" altLang="zh-CN"/>
          </a:p>
        </p:txBody>
      </p:sp>
      <p:sp>
        <p:nvSpPr>
          <p:cNvPr id="28" name="Rectangle 5"/>
          <p:cNvSpPr>
            <a:spLocks noGrp="1" noChangeArrowheads="1"/>
          </p:cNvSpPr>
          <p:nvPr>
            <p:ph type="ftr" sz="quarter" idx="11"/>
          </p:nvPr>
        </p:nvSpPr>
        <p:spPr>
          <a:xfrm>
            <a:off x="4165600" y="6245225"/>
            <a:ext cx="3860800" cy="476250"/>
          </a:xfrm>
          <a:prstGeom prst="rect">
            <a:avLst/>
          </a:prstGeom>
        </p:spPr>
        <p:txBody>
          <a:bodyPr/>
          <a:lstStyle>
            <a:lvl1pPr eaLnBrk="1" hangingPunct="1">
              <a:buFontTx/>
              <a:buNone/>
              <a:defRPr sz="1800" b="0">
                <a:latin typeface="Arial" panose="020B0604020202020204" pitchFamily="34" charset="0"/>
                <a:ea typeface="宋体" panose="02010600030101010101" pitchFamily="2" charset="-122"/>
              </a:defRPr>
            </a:lvl1pPr>
          </a:lstStyle>
          <a:p>
            <a:pPr>
              <a:defRPr/>
            </a:pPr>
            <a:endParaRPr lang="en-US" altLang="zh-CN"/>
          </a:p>
        </p:txBody>
      </p:sp>
      <p:sp>
        <p:nvSpPr>
          <p:cNvPr id="29"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lstStyle>
            <a:lvl1pPr eaLnBrk="1" hangingPunct="1">
              <a:buFont typeface="Arial" panose="020B0604020202020204" pitchFamily="34" charset="0"/>
              <a:buNone/>
              <a:defRPr sz="1800" b="0" noProof="1">
                <a:latin typeface="Arial" panose="020B0604020202020204" pitchFamily="34" charset="0"/>
              </a:defRPr>
            </a:lvl1pPr>
          </a:lstStyle>
          <a:p>
            <a:pPr>
              <a:defRPr/>
            </a:pPr>
            <a:fld id="{AEA51A3F-D687-43E0-A97A-255EE9AD9A21}" type="slidenum">
              <a:rPr altLang="zh-CN"/>
              <a:t>‹#›</a:t>
            </a:fld>
            <a:endParaRPr lang="zh-CN" altLang="zh-CN"/>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par>
                          <p:cTn id="11" fill="hold">
                            <p:stCondLst>
                              <p:cond delay="500"/>
                            </p:stCondLst>
                            <p:childTnLst>
                              <p:par>
                                <p:cTn id="12" presetID="23" presetClass="entr" presetSubtype="272" fill="hold" grpId="0" nodeType="afterEffect">
                                  <p:stCondLst>
                                    <p:cond delay="30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strVal val="2/3*#ppt_w"/>
                                          </p:val>
                                        </p:tav>
                                        <p:tav tm="100000">
                                          <p:val>
                                            <p:strVal val="#ppt_w"/>
                                          </p:val>
                                        </p:tav>
                                      </p:tavLst>
                                    </p:anim>
                                    <p:anim calcmode="lin" valueType="num">
                                      <p:cBhvr>
                                        <p:cTn id="15" dur="500" fill="hold"/>
                                        <p:tgtEl>
                                          <p:spTgt spid="3"/>
                                        </p:tgtEl>
                                        <p:attrNameLst>
                                          <p:attrName>ppt_h</p:attrName>
                                        </p:attrNameLst>
                                      </p:cBhvr>
                                      <p:tavLst>
                                        <p:tav tm="0">
                                          <p:val>
                                            <p:strVal val="2/3*#ppt_h"/>
                                          </p:val>
                                        </p:tav>
                                        <p:tav tm="100000">
                                          <p:val>
                                            <p:strVal val="#ppt_h"/>
                                          </p:val>
                                        </p:tav>
                                      </p:tavLst>
                                    </p:anim>
                                  </p:childTnLst>
                                </p:cTn>
                              </p:par>
                            </p:childTnLst>
                          </p:cTn>
                        </p:par>
                        <p:par>
                          <p:cTn id="16" fill="hold">
                            <p:stCondLst>
                              <p:cond delay="1300"/>
                            </p:stCondLst>
                            <p:childTnLst>
                              <p:par>
                                <p:cTn id="17" presetID="23" presetClass="entr" presetSubtype="528" fill="hold" grpId="0" nodeType="afterEffect">
                                  <p:stCondLst>
                                    <p:cond delay="20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 calcmode="lin" valueType="num">
                                      <p:cBhvr>
                                        <p:cTn id="21" dur="500" fill="hold"/>
                                        <p:tgtEl>
                                          <p:spTgt spid="4"/>
                                        </p:tgtEl>
                                        <p:attrNameLst>
                                          <p:attrName>ppt_x</p:attrName>
                                        </p:attrNameLst>
                                      </p:cBhvr>
                                      <p:tavLst>
                                        <p:tav tm="0">
                                          <p:val>
                                            <p:fltVal val="0.5"/>
                                          </p:val>
                                        </p:tav>
                                        <p:tav tm="100000">
                                          <p:val>
                                            <p:strVal val="#ppt_x"/>
                                          </p:val>
                                        </p:tav>
                                      </p:tavLst>
                                    </p:anim>
                                    <p:anim calcmode="lin" valueType="num">
                                      <p:cBhvr>
                                        <p:cTn id="22" dur="500" fill="hold"/>
                                        <p:tgtEl>
                                          <p:spTgt spid="4"/>
                                        </p:tgtEl>
                                        <p:attrNameLst>
                                          <p:attrName>ppt_y</p:attrName>
                                        </p:attrNameLst>
                                      </p:cBhvr>
                                      <p:tavLst>
                                        <p:tav tm="0">
                                          <p:val>
                                            <p:fltVal val="0.5"/>
                                          </p:val>
                                        </p:tav>
                                        <p:tav tm="100000">
                                          <p:val>
                                            <p:strVal val="#ppt_y"/>
                                          </p:val>
                                        </p:tav>
                                      </p:tavLst>
                                    </p:anim>
                                  </p:childTnLst>
                                </p:cTn>
                              </p:par>
                            </p:childTnLst>
                          </p:cTn>
                        </p:par>
                        <p:par>
                          <p:cTn id="23" fill="hold">
                            <p:stCondLst>
                              <p:cond delay="2000"/>
                            </p:stCondLst>
                            <p:childTnLst>
                              <p:par>
                                <p:cTn id="24" presetID="23" presetClass="entr" presetSubtype="528" fill="hold" grpId="0" nodeType="afterEffect">
                                  <p:stCondLst>
                                    <p:cond delay="40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 calcmode="lin" valueType="num">
                                      <p:cBhvr>
                                        <p:cTn id="28" dur="500" fill="hold"/>
                                        <p:tgtEl>
                                          <p:spTgt spid="5"/>
                                        </p:tgtEl>
                                        <p:attrNameLst>
                                          <p:attrName>ppt_x</p:attrName>
                                        </p:attrNameLst>
                                      </p:cBhvr>
                                      <p:tavLst>
                                        <p:tav tm="0">
                                          <p:val>
                                            <p:fltVal val="0.5"/>
                                          </p:val>
                                        </p:tav>
                                        <p:tav tm="100000">
                                          <p:val>
                                            <p:strVal val="#ppt_x"/>
                                          </p:val>
                                        </p:tav>
                                      </p:tavLst>
                                    </p:anim>
                                    <p:anim calcmode="lin" valueType="num">
                                      <p:cBhvr>
                                        <p:cTn id="29" dur="500" fill="hold"/>
                                        <p:tgtEl>
                                          <p:spTgt spid="5"/>
                                        </p:tgtEl>
                                        <p:attrNameLst>
                                          <p:attrName>ppt_y</p:attrName>
                                        </p:attrNameLst>
                                      </p:cBhvr>
                                      <p:tavLst>
                                        <p:tav tm="0">
                                          <p:val>
                                            <p:fltVal val="0.5"/>
                                          </p:val>
                                        </p:tav>
                                        <p:tav tm="100000">
                                          <p:val>
                                            <p:strVal val="#ppt_y"/>
                                          </p:val>
                                        </p:tav>
                                      </p:tavLst>
                                    </p:anim>
                                  </p:childTnLst>
                                </p:cTn>
                              </p:par>
                            </p:childTnLst>
                          </p:cTn>
                        </p:par>
                        <p:par>
                          <p:cTn id="30" fill="hold">
                            <p:stCondLst>
                              <p:cond delay="2900"/>
                            </p:stCondLst>
                            <p:childTnLst>
                              <p:par>
                                <p:cTn id="31" presetID="23" presetClass="entr" presetSubtype="528" fill="hold" grpId="0" nodeType="afterEffect">
                                  <p:stCondLst>
                                    <p:cond delay="60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fltVal val="0"/>
                                          </p:val>
                                        </p:tav>
                                        <p:tav tm="100000">
                                          <p:val>
                                            <p:strVal val="#ppt_w"/>
                                          </p:val>
                                        </p:tav>
                                      </p:tavLst>
                                    </p:anim>
                                    <p:anim calcmode="lin" valueType="num">
                                      <p:cBhvr>
                                        <p:cTn id="34" dur="500" fill="hold"/>
                                        <p:tgtEl>
                                          <p:spTgt spid="6"/>
                                        </p:tgtEl>
                                        <p:attrNameLst>
                                          <p:attrName>ppt_h</p:attrName>
                                        </p:attrNameLst>
                                      </p:cBhvr>
                                      <p:tavLst>
                                        <p:tav tm="0">
                                          <p:val>
                                            <p:fltVal val="0"/>
                                          </p:val>
                                        </p:tav>
                                        <p:tav tm="100000">
                                          <p:val>
                                            <p:strVal val="#ppt_h"/>
                                          </p:val>
                                        </p:tav>
                                      </p:tavLst>
                                    </p:anim>
                                    <p:anim calcmode="lin" valueType="num">
                                      <p:cBhvr>
                                        <p:cTn id="35" dur="500" fill="hold"/>
                                        <p:tgtEl>
                                          <p:spTgt spid="6"/>
                                        </p:tgtEl>
                                        <p:attrNameLst>
                                          <p:attrName>ppt_x</p:attrName>
                                        </p:attrNameLst>
                                      </p:cBhvr>
                                      <p:tavLst>
                                        <p:tav tm="0">
                                          <p:val>
                                            <p:fltVal val="0.5"/>
                                          </p:val>
                                        </p:tav>
                                        <p:tav tm="100000">
                                          <p:val>
                                            <p:strVal val="#ppt_x"/>
                                          </p:val>
                                        </p:tav>
                                      </p:tavLst>
                                    </p:anim>
                                    <p:anim calcmode="lin" valueType="num">
                                      <p:cBhvr>
                                        <p:cTn id="36" dur="500" fill="hold"/>
                                        <p:tgtEl>
                                          <p:spTgt spid="6"/>
                                        </p:tgtEl>
                                        <p:attrNameLst>
                                          <p:attrName>ppt_y</p:attrName>
                                        </p:attrNameLst>
                                      </p:cBhvr>
                                      <p:tavLst>
                                        <p:tav tm="0">
                                          <p:val>
                                            <p:fltVal val="0.5"/>
                                          </p:val>
                                        </p:tav>
                                        <p:tav tm="100000">
                                          <p:val>
                                            <p:strVal val="#ppt_y"/>
                                          </p:val>
                                        </p:tav>
                                      </p:tavLst>
                                    </p:anim>
                                  </p:childTnLst>
                                </p:cTn>
                              </p:par>
                            </p:childTnLst>
                          </p:cTn>
                        </p:par>
                        <p:par>
                          <p:cTn id="37" fill="hold">
                            <p:stCondLst>
                              <p:cond delay="4000"/>
                            </p:stCondLst>
                            <p:childTnLst>
                              <p:par>
                                <p:cTn id="38" presetID="23" presetClass="entr" presetSubtype="528"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fltVal val="0"/>
                                          </p:val>
                                        </p:tav>
                                        <p:tav tm="100000">
                                          <p:val>
                                            <p:strVal val="#ppt_h"/>
                                          </p:val>
                                        </p:tav>
                                      </p:tavLst>
                                    </p:anim>
                                    <p:anim calcmode="lin" valueType="num">
                                      <p:cBhvr>
                                        <p:cTn id="42" dur="500" fill="hold"/>
                                        <p:tgtEl>
                                          <p:spTgt spid="7"/>
                                        </p:tgtEl>
                                        <p:attrNameLst>
                                          <p:attrName>ppt_x</p:attrName>
                                        </p:attrNameLst>
                                      </p:cBhvr>
                                      <p:tavLst>
                                        <p:tav tm="0">
                                          <p:val>
                                            <p:fltVal val="0.5"/>
                                          </p:val>
                                        </p:tav>
                                        <p:tav tm="100000">
                                          <p:val>
                                            <p:strVal val="#ppt_x"/>
                                          </p:val>
                                        </p:tav>
                                      </p:tavLst>
                                    </p:anim>
                                    <p:anim calcmode="lin" valueType="num">
                                      <p:cBhvr>
                                        <p:cTn id="43" dur="500" fill="hold"/>
                                        <p:tgtEl>
                                          <p:spTgt spid="7"/>
                                        </p:tgtEl>
                                        <p:attrNameLst>
                                          <p:attrName>ppt_y</p:attrName>
                                        </p:attrNameLst>
                                      </p:cBhvr>
                                      <p:tavLst>
                                        <p:tav tm="0">
                                          <p:val>
                                            <p:fltVal val="0.5"/>
                                          </p:val>
                                        </p:tav>
                                        <p:tav tm="100000">
                                          <p:val>
                                            <p:strVal val="#ppt_y"/>
                                          </p:val>
                                        </p:tav>
                                      </p:tavLst>
                                    </p:anim>
                                  </p:childTnLst>
                                </p:cTn>
                              </p:par>
                            </p:childTnLst>
                          </p:cTn>
                        </p:par>
                        <p:par>
                          <p:cTn id="44" fill="hold">
                            <p:stCondLst>
                              <p:cond delay="4500"/>
                            </p:stCondLst>
                            <p:childTnLst>
                              <p:par>
                                <p:cTn id="45" presetID="23" presetClass="entr" presetSubtype="528" fill="hold" grpId="0" nodeType="after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 calcmode="lin" valueType="num">
                                      <p:cBhvr>
                                        <p:cTn id="49" dur="500" fill="hold"/>
                                        <p:tgtEl>
                                          <p:spTgt spid="8"/>
                                        </p:tgtEl>
                                        <p:attrNameLst>
                                          <p:attrName>ppt_x</p:attrName>
                                        </p:attrNameLst>
                                      </p:cBhvr>
                                      <p:tavLst>
                                        <p:tav tm="0">
                                          <p:val>
                                            <p:fltVal val="0.5"/>
                                          </p:val>
                                        </p:tav>
                                        <p:tav tm="100000">
                                          <p:val>
                                            <p:strVal val="#ppt_x"/>
                                          </p:val>
                                        </p:tav>
                                      </p:tavLst>
                                    </p:anim>
                                    <p:anim calcmode="lin" valueType="num">
                                      <p:cBhvr>
                                        <p:cTn id="50" dur="500" fill="hold"/>
                                        <p:tgtEl>
                                          <p:spTgt spid="8"/>
                                        </p:tgtEl>
                                        <p:attrNameLst>
                                          <p:attrName>ppt_y</p:attrName>
                                        </p:attrNameLst>
                                      </p:cBhvr>
                                      <p:tavLst>
                                        <p:tav tm="0">
                                          <p:val>
                                            <p:fltVal val="0.5"/>
                                          </p:val>
                                        </p:tav>
                                        <p:tav tm="100000">
                                          <p:val>
                                            <p:strVal val="#ppt_y"/>
                                          </p:val>
                                        </p:tav>
                                      </p:tavLst>
                                    </p:anim>
                                  </p:childTnLst>
                                </p:cTn>
                              </p:par>
                            </p:childTnLst>
                          </p:cTn>
                        </p:par>
                        <p:par>
                          <p:cTn id="51" fill="hold">
                            <p:stCondLst>
                              <p:cond delay="5000"/>
                            </p:stCondLst>
                            <p:childTnLst>
                              <p:par>
                                <p:cTn id="52" presetID="23" presetClass="entr" presetSubtype="528" fill="hold" grpId="0" nodeType="afterEffect">
                                  <p:stCondLst>
                                    <p:cond delay="500"/>
                                  </p:stCondLst>
                                  <p:childTnLst>
                                    <p:set>
                                      <p:cBhvr>
                                        <p:cTn id="53" dur="1" fill="hold">
                                          <p:stCondLst>
                                            <p:cond delay="0"/>
                                          </p:stCondLst>
                                        </p:cTn>
                                        <p:tgtEl>
                                          <p:spTgt spid="9"/>
                                        </p:tgtEl>
                                        <p:attrNameLst>
                                          <p:attrName>style.visibility</p:attrName>
                                        </p:attrNameLst>
                                      </p:cBhvr>
                                      <p:to>
                                        <p:strVal val="visible"/>
                                      </p:to>
                                    </p:set>
                                    <p:anim calcmode="lin" valueType="num">
                                      <p:cBhvr>
                                        <p:cTn id="54" dur="500" fill="hold"/>
                                        <p:tgtEl>
                                          <p:spTgt spid="9"/>
                                        </p:tgtEl>
                                        <p:attrNameLst>
                                          <p:attrName>ppt_w</p:attrName>
                                        </p:attrNameLst>
                                      </p:cBhvr>
                                      <p:tavLst>
                                        <p:tav tm="0">
                                          <p:val>
                                            <p:fltVal val="0"/>
                                          </p:val>
                                        </p:tav>
                                        <p:tav tm="100000">
                                          <p:val>
                                            <p:strVal val="#ppt_w"/>
                                          </p:val>
                                        </p:tav>
                                      </p:tavLst>
                                    </p:anim>
                                    <p:anim calcmode="lin" valueType="num">
                                      <p:cBhvr>
                                        <p:cTn id="55" dur="500" fill="hold"/>
                                        <p:tgtEl>
                                          <p:spTgt spid="9"/>
                                        </p:tgtEl>
                                        <p:attrNameLst>
                                          <p:attrName>ppt_h</p:attrName>
                                        </p:attrNameLst>
                                      </p:cBhvr>
                                      <p:tavLst>
                                        <p:tav tm="0">
                                          <p:val>
                                            <p:fltVal val="0"/>
                                          </p:val>
                                        </p:tav>
                                        <p:tav tm="100000">
                                          <p:val>
                                            <p:strVal val="#ppt_h"/>
                                          </p:val>
                                        </p:tav>
                                      </p:tavLst>
                                    </p:anim>
                                    <p:anim calcmode="lin" valueType="num">
                                      <p:cBhvr>
                                        <p:cTn id="56" dur="500" fill="hold"/>
                                        <p:tgtEl>
                                          <p:spTgt spid="9"/>
                                        </p:tgtEl>
                                        <p:attrNameLst>
                                          <p:attrName>ppt_x</p:attrName>
                                        </p:attrNameLst>
                                      </p:cBhvr>
                                      <p:tavLst>
                                        <p:tav tm="0">
                                          <p:val>
                                            <p:fltVal val="0.5"/>
                                          </p:val>
                                        </p:tav>
                                        <p:tav tm="100000">
                                          <p:val>
                                            <p:strVal val="#ppt_x"/>
                                          </p:val>
                                        </p:tav>
                                      </p:tavLst>
                                    </p:anim>
                                    <p:anim calcmode="lin" valueType="num">
                                      <p:cBhvr>
                                        <p:cTn id="57" dur="500" fill="hold"/>
                                        <p:tgtEl>
                                          <p:spTgt spid="9"/>
                                        </p:tgtEl>
                                        <p:attrNameLst>
                                          <p:attrName>ppt_y</p:attrName>
                                        </p:attrNameLst>
                                      </p:cBhvr>
                                      <p:tavLst>
                                        <p:tav tm="0">
                                          <p:val>
                                            <p:fltVal val="0.5"/>
                                          </p:val>
                                        </p:tav>
                                        <p:tav tm="100000">
                                          <p:val>
                                            <p:strVal val="#ppt_y"/>
                                          </p:val>
                                        </p:tav>
                                      </p:tavLst>
                                    </p:anim>
                                  </p:childTnLst>
                                </p:cTn>
                              </p:par>
                            </p:childTnLst>
                          </p:cTn>
                        </p:par>
                        <p:par>
                          <p:cTn id="58" fill="hold">
                            <p:stCondLst>
                              <p:cond delay="6000"/>
                            </p:stCondLst>
                            <p:childTnLst>
                              <p:par>
                                <p:cTn id="59" presetID="23" presetClass="entr" presetSubtype="528" fill="hold" grpId="0" nodeType="after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p:cTn id="61" dur="500" fill="hold"/>
                                        <p:tgtEl>
                                          <p:spTgt spid="10"/>
                                        </p:tgtEl>
                                        <p:attrNameLst>
                                          <p:attrName>ppt_w</p:attrName>
                                        </p:attrNameLst>
                                      </p:cBhvr>
                                      <p:tavLst>
                                        <p:tav tm="0">
                                          <p:val>
                                            <p:fltVal val="0"/>
                                          </p:val>
                                        </p:tav>
                                        <p:tav tm="100000">
                                          <p:val>
                                            <p:strVal val="#ppt_w"/>
                                          </p:val>
                                        </p:tav>
                                      </p:tavLst>
                                    </p:anim>
                                    <p:anim calcmode="lin" valueType="num">
                                      <p:cBhvr>
                                        <p:cTn id="62" dur="500" fill="hold"/>
                                        <p:tgtEl>
                                          <p:spTgt spid="10"/>
                                        </p:tgtEl>
                                        <p:attrNameLst>
                                          <p:attrName>ppt_h</p:attrName>
                                        </p:attrNameLst>
                                      </p:cBhvr>
                                      <p:tavLst>
                                        <p:tav tm="0">
                                          <p:val>
                                            <p:fltVal val="0"/>
                                          </p:val>
                                        </p:tav>
                                        <p:tav tm="100000">
                                          <p:val>
                                            <p:strVal val="#ppt_h"/>
                                          </p:val>
                                        </p:tav>
                                      </p:tavLst>
                                    </p:anim>
                                    <p:anim calcmode="lin" valueType="num">
                                      <p:cBhvr>
                                        <p:cTn id="63" dur="500" fill="hold"/>
                                        <p:tgtEl>
                                          <p:spTgt spid="10"/>
                                        </p:tgtEl>
                                        <p:attrNameLst>
                                          <p:attrName>ppt_x</p:attrName>
                                        </p:attrNameLst>
                                      </p:cBhvr>
                                      <p:tavLst>
                                        <p:tav tm="0">
                                          <p:val>
                                            <p:fltVal val="0.5"/>
                                          </p:val>
                                        </p:tav>
                                        <p:tav tm="100000">
                                          <p:val>
                                            <p:strVal val="#ppt_x"/>
                                          </p:val>
                                        </p:tav>
                                      </p:tavLst>
                                    </p:anim>
                                    <p:anim calcmode="lin" valueType="num">
                                      <p:cBhvr>
                                        <p:cTn id="64" dur="500" fill="hold"/>
                                        <p:tgtEl>
                                          <p:spTgt spid="10"/>
                                        </p:tgtEl>
                                        <p:attrNameLst>
                                          <p:attrName>ppt_y</p:attrName>
                                        </p:attrNameLst>
                                      </p:cBhvr>
                                      <p:tavLst>
                                        <p:tav tm="0">
                                          <p:val>
                                            <p:fltVal val="0.5"/>
                                          </p:val>
                                        </p:tav>
                                        <p:tav tm="100000">
                                          <p:val>
                                            <p:strVal val="#ppt_y"/>
                                          </p:val>
                                        </p:tav>
                                      </p:tavLst>
                                    </p:anim>
                                  </p:childTnLst>
                                </p:cTn>
                              </p:par>
                            </p:childTnLst>
                          </p:cTn>
                        </p:par>
                        <p:par>
                          <p:cTn id="65" fill="hold">
                            <p:stCondLst>
                              <p:cond delay="6500"/>
                            </p:stCondLst>
                            <p:childTnLst>
                              <p:par>
                                <p:cTn id="66" presetID="23" presetClass="entr" presetSubtype="528" fill="hold" grpId="0" nodeType="afterEffect">
                                  <p:stCondLst>
                                    <p:cond delay="1000"/>
                                  </p:stCondLst>
                                  <p:childTnLst>
                                    <p:set>
                                      <p:cBhvr>
                                        <p:cTn id="67" dur="1" fill="hold">
                                          <p:stCondLst>
                                            <p:cond delay="0"/>
                                          </p:stCondLst>
                                        </p:cTn>
                                        <p:tgtEl>
                                          <p:spTgt spid="11"/>
                                        </p:tgtEl>
                                        <p:attrNameLst>
                                          <p:attrName>style.visibility</p:attrName>
                                        </p:attrNameLst>
                                      </p:cBhvr>
                                      <p:to>
                                        <p:strVal val="visible"/>
                                      </p:to>
                                    </p:set>
                                    <p:anim calcmode="lin" valueType="num">
                                      <p:cBhvr>
                                        <p:cTn id="68" dur="500" fill="hold"/>
                                        <p:tgtEl>
                                          <p:spTgt spid="11"/>
                                        </p:tgtEl>
                                        <p:attrNameLst>
                                          <p:attrName>ppt_w</p:attrName>
                                        </p:attrNameLst>
                                      </p:cBhvr>
                                      <p:tavLst>
                                        <p:tav tm="0">
                                          <p:val>
                                            <p:fltVal val="0"/>
                                          </p:val>
                                        </p:tav>
                                        <p:tav tm="100000">
                                          <p:val>
                                            <p:strVal val="#ppt_w"/>
                                          </p:val>
                                        </p:tav>
                                      </p:tavLst>
                                    </p:anim>
                                    <p:anim calcmode="lin" valueType="num">
                                      <p:cBhvr>
                                        <p:cTn id="69" dur="500" fill="hold"/>
                                        <p:tgtEl>
                                          <p:spTgt spid="11"/>
                                        </p:tgtEl>
                                        <p:attrNameLst>
                                          <p:attrName>ppt_h</p:attrName>
                                        </p:attrNameLst>
                                      </p:cBhvr>
                                      <p:tavLst>
                                        <p:tav tm="0">
                                          <p:val>
                                            <p:fltVal val="0"/>
                                          </p:val>
                                        </p:tav>
                                        <p:tav tm="100000">
                                          <p:val>
                                            <p:strVal val="#ppt_h"/>
                                          </p:val>
                                        </p:tav>
                                      </p:tavLst>
                                    </p:anim>
                                    <p:anim calcmode="lin" valueType="num">
                                      <p:cBhvr>
                                        <p:cTn id="70" dur="500" fill="hold"/>
                                        <p:tgtEl>
                                          <p:spTgt spid="11"/>
                                        </p:tgtEl>
                                        <p:attrNameLst>
                                          <p:attrName>ppt_x</p:attrName>
                                        </p:attrNameLst>
                                      </p:cBhvr>
                                      <p:tavLst>
                                        <p:tav tm="0">
                                          <p:val>
                                            <p:fltVal val="0.5"/>
                                          </p:val>
                                        </p:tav>
                                        <p:tav tm="100000">
                                          <p:val>
                                            <p:strVal val="#ppt_x"/>
                                          </p:val>
                                        </p:tav>
                                      </p:tavLst>
                                    </p:anim>
                                    <p:anim calcmode="lin" valueType="num">
                                      <p:cBhvr>
                                        <p:cTn id="71" dur="500" fill="hold"/>
                                        <p:tgtEl>
                                          <p:spTgt spid="11"/>
                                        </p:tgtEl>
                                        <p:attrNameLst>
                                          <p:attrName>ppt_y</p:attrName>
                                        </p:attrNameLst>
                                      </p:cBhvr>
                                      <p:tavLst>
                                        <p:tav tm="0">
                                          <p:val>
                                            <p:fltVal val="0.5"/>
                                          </p:val>
                                        </p:tav>
                                        <p:tav tm="100000">
                                          <p:val>
                                            <p:strVal val="#ppt_y"/>
                                          </p:val>
                                        </p:tav>
                                      </p:tavLst>
                                    </p:anim>
                                  </p:childTnLst>
                                </p:cTn>
                              </p:par>
                            </p:childTnLst>
                          </p:cTn>
                        </p:par>
                        <p:par>
                          <p:cTn id="72" fill="hold">
                            <p:stCondLst>
                              <p:cond delay="8000"/>
                            </p:stCondLst>
                            <p:childTnLst>
                              <p:par>
                                <p:cTn id="73" presetID="23" presetClass="entr" presetSubtype="528" fill="hold" grpId="0" nodeType="afterEffect">
                                  <p:stCondLst>
                                    <p:cond delay="699"/>
                                  </p:stCondLst>
                                  <p:childTnLst>
                                    <p:set>
                                      <p:cBhvr>
                                        <p:cTn id="74" dur="1" fill="hold">
                                          <p:stCondLst>
                                            <p:cond delay="0"/>
                                          </p:stCondLst>
                                        </p:cTn>
                                        <p:tgtEl>
                                          <p:spTgt spid="12"/>
                                        </p:tgtEl>
                                        <p:attrNameLst>
                                          <p:attrName>style.visibility</p:attrName>
                                        </p:attrNameLst>
                                      </p:cBhvr>
                                      <p:to>
                                        <p:strVal val="visible"/>
                                      </p:to>
                                    </p:set>
                                    <p:anim calcmode="lin" valueType="num">
                                      <p:cBhvr>
                                        <p:cTn id="75" dur="500" fill="hold"/>
                                        <p:tgtEl>
                                          <p:spTgt spid="12"/>
                                        </p:tgtEl>
                                        <p:attrNameLst>
                                          <p:attrName>ppt_w</p:attrName>
                                        </p:attrNameLst>
                                      </p:cBhvr>
                                      <p:tavLst>
                                        <p:tav tm="0">
                                          <p:val>
                                            <p:fltVal val="0"/>
                                          </p:val>
                                        </p:tav>
                                        <p:tav tm="100000">
                                          <p:val>
                                            <p:strVal val="#ppt_w"/>
                                          </p:val>
                                        </p:tav>
                                      </p:tavLst>
                                    </p:anim>
                                    <p:anim calcmode="lin" valueType="num">
                                      <p:cBhvr>
                                        <p:cTn id="76" dur="500" fill="hold"/>
                                        <p:tgtEl>
                                          <p:spTgt spid="12"/>
                                        </p:tgtEl>
                                        <p:attrNameLst>
                                          <p:attrName>ppt_h</p:attrName>
                                        </p:attrNameLst>
                                      </p:cBhvr>
                                      <p:tavLst>
                                        <p:tav tm="0">
                                          <p:val>
                                            <p:fltVal val="0"/>
                                          </p:val>
                                        </p:tav>
                                        <p:tav tm="100000">
                                          <p:val>
                                            <p:strVal val="#ppt_h"/>
                                          </p:val>
                                        </p:tav>
                                      </p:tavLst>
                                    </p:anim>
                                    <p:anim calcmode="lin" valueType="num">
                                      <p:cBhvr>
                                        <p:cTn id="77" dur="500" fill="hold"/>
                                        <p:tgtEl>
                                          <p:spTgt spid="12"/>
                                        </p:tgtEl>
                                        <p:attrNameLst>
                                          <p:attrName>ppt_x</p:attrName>
                                        </p:attrNameLst>
                                      </p:cBhvr>
                                      <p:tavLst>
                                        <p:tav tm="0">
                                          <p:val>
                                            <p:fltVal val="0.5"/>
                                          </p:val>
                                        </p:tav>
                                        <p:tav tm="100000">
                                          <p:val>
                                            <p:strVal val="#ppt_x"/>
                                          </p:val>
                                        </p:tav>
                                      </p:tavLst>
                                    </p:anim>
                                    <p:anim calcmode="lin" valueType="num">
                                      <p:cBhvr>
                                        <p:cTn id="78" dur="500" fill="hold"/>
                                        <p:tgtEl>
                                          <p:spTgt spid="12"/>
                                        </p:tgtEl>
                                        <p:attrNameLst>
                                          <p:attrName>ppt_y</p:attrName>
                                        </p:attrNameLst>
                                      </p:cBhvr>
                                      <p:tavLst>
                                        <p:tav tm="0">
                                          <p:val>
                                            <p:fltVal val="0.5"/>
                                          </p:val>
                                        </p:tav>
                                        <p:tav tm="100000">
                                          <p:val>
                                            <p:strVal val="#ppt_y"/>
                                          </p:val>
                                        </p:tav>
                                      </p:tavLst>
                                    </p:anim>
                                  </p:childTnLst>
                                </p:cTn>
                              </p:par>
                            </p:childTnLst>
                          </p:cTn>
                        </p:par>
                        <p:par>
                          <p:cTn id="79" fill="hold">
                            <p:stCondLst>
                              <p:cond delay="9199"/>
                            </p:stCondLst>
                            <p:childTnLst>
                              <p:par>
                                <p:cTn id="80" presetID="23" presetClass="entr" presetSubtype="528" fill="hold" grpId="0" nodeType="afterEffect">
                                  <p:stCondLst>
                                    <p:cond delay="0"/>
                                  </p:stCondLst>
                                  <p:childTnLst>
                                    <p:set>
                                      <p:cBhvr>
                                        <p:cTn id="81" dur="1" fill="hold">
                                          <p:stCondLst>
                                            <p:cond delay="0"/>
                                          </p:stCondLst>
                                        </p:cTn>
                                        <p:tgtEl>
                                          <p:spTgt spid="13"/>
                                        </p:tgtEl>
                                        <p:attrNameLst>
                                          <p:attrName>style.visibility</p:attrName>
                                        </p:attrNameLst>
                                      </p:cBhvr>
                                      <p:to>
                                        <p:strVal val="visible"/>
                                      </p:to>
                                    </p:set>
                                    <p:anim calcmode="lin" valueType="num">
                                      <p:cBhvr>
                                        <p:cTn id="82" dur="500" fill="hold"/>
                                        <p:tgtEl>
                                          <p:spTgt spid="13"/>
                                        </p:tgtEl>
                                        <p:attrNameLst>
                                          <p:attrName>ppt_w</p:attrName>
                                        </p:attrNameLst>
                                      </p:cBhvr>
                                      <p:tavLst>
                                        <p:tav tm="0">
                                          <p:val>
                                            <p:fltVal val="0"/>
                                          </p:val>
                                        </p:tav>
                                        <p:tav tm="100000">
                                          <p:val>
                                            <p:strVal val="#ppt_w"/>
                                          </p:val>
                                        </p:tav>
                                      </p:tavLst>
                                    </p:anim>
                                    <p:anim calcmode="lin" valueType="num">
                                      <p:cBhvr>
                                        <p:cTn id="83" dur="500" fill="hold"/>
                                        <p:tgtEl>
                                          <p:spTgt spid="13"/>
                                        </p:tgtEl>
                                        <p:attrNameLst>
                                          <p:attrName>ppt_h</p:attrName>
                                        </p:attrNameLst>
                                      </p:cBhvr>
                                      <p:tavLst>
                                        <p:tav tm="0">
                                          <p:val>
                                            <p:fltVal val="0"/>
                                          </p:val>
                                        </p:tav>
                                        <p:tav tm="100000">
                                          <p:val>
                                            <p:strVal val="#ppt_h"/>
                                          </p:val>
                                        </p:tav>
                                      </p:tavLst>
                                    </p:anim>
                                    <p:anim calcmode="lin" valueType="num">
                                      <p:cBhvr>
                                        <p:cTn id="84" dur="500" fill="hold"/>
                                        <p:tgtEl>
                                          <p:spTgt spid="13"/>
                                        </p:tgtEl>
                                        <p:attrNameLst>
                                          <p:attrName>ppt_x</p:attrName>
                                        </p:attrNameLst>
                                      </p:cBhvr>
                                      <p:tavLst>
                                        <p:tav tm="0">
                                          <p:val>
                                            <p:fltVal val="0.5"/>
                                          </p:val>
                                        </p:tav>
                                        <p:tav tm="100000">
                                          <p:val>
                                            <p:strVal val="#ppt_x"/>
                                          </p:val>
                                        </p:tav>
                                      </p:tavLst>
                                    </p:anim>
                                    <p:anim calcmode="lin" valueType="num">
                                      <p:cBhvr>
                                        <p:cTn id="85" dur="500" fill="hold"/>
                                        <p:tgtEl>
                                          <p:spTgt spid="13"/>
                                        </p:tgtEl>
                                        <p:attrNameLst>
                                          <p:attrName>ppt_y</p:attrName>
                                        </p:attrNameLst>
                                      </p:cBhvr>
                                      <p:tavLst>
                                        <p:tav tm="0">
                                          <p:val>
                                            <p:fltVal val="0.5"/>
                                          </p:val>
                                        </p:tav>
                                        <p:tav tm="100000">
                                          <p:val>
                                            <p:strVal val="#ppt_y"/>
                                          </p:val>
                                        </p:tav>
                                      </p:tavLst>
                                    </p:anim>
                                  </p:childTnLst>
                                </p:cTn>
                              </p:par>
                            </p:childTnLst>
                          </p:cTn>
                        </p:par>
                        <p:par>
                          <p:cTn id="86" fill="hold">
                            <p:stCondLst>
                              <p:cond delay="9699"/>
                            </p:stCondLst>
                            <p:childTnLst>
                              <p:par>
                                <p:cTn id="87" presetID="23" presetClass="entr" presetSubtype="272" fill="hold" grpId="0" nodeType="afterEffect">
                                  <p:stCondLst>
                                    <p:cond delay="300"/>
                                  </p:stCondLst>
                                  <p:childTnLst>
                                    <p:set>
                                      <p:cBhvr>
                                        <p:cTn id="88" dur="1" fill="hold">
                                          <p:stCondLst>
                                            <p:cond delay="0"/>
                                          </p:stCondLst>
                                        </p:cTn>
                                        <p:tgtEl>
                                          <p:spTgt spid="14"/>
                                        </p:tgtEl>
                                        <p:attrNameLst>
                                          <p:attrName>style.visibility</p:attrName>
                                        </p:attrNameLst>
                                      </p:cBhvr>
                                      <p:to>
                                        <p:strVal val="visible"/>
                                      </p:to>
                                    </p:set>
                                    <p:anim calcmode="lin" valueType="num">
                                      <p:cBhvr>
                                        <p:cTn id="89" dur="500" fill="hold"/>
                                        <p:tgtEl>
                                          <p:spTgt spid="14"/>
                                        </p:tgtEl>
                                        <p:attrNameLst>
                                          <p:attrName>ppt_w</p:attrName>
                                        </p:attrNameLst>
                                      </p:cBhvr>
                                      <p:tavLst>
                                        <p:tav tm="0">
                                          <p:val>
                                            <p:strVal val="2/3*#ppt_w"/>
                                          </p:val>
                                        </p:tav>
                                        <p:tav tm="100000">
                                          <p:val>
                                            <p:strVal val="#ppt_w"/>
                                          </p:val>
                                        </p:tav>
                                      </p:tavLst>
                                    </p:anim>
                                    <p:anim calcmode="lin" valueType="num">
                                      <p:cBhvr>
                                        <p:cTn id="90" dur="500" fill="hold"/>
                                        <p:tgtEl>
                                          <p:spTgt spid="14"/>
                                        </p:tgtEl>
                                        <p:attrNameLst>
                                          <p:attrName>ppt_h</p:attrName>
                                        </p:attrNameLst>
                                      </p:cBhvr>
                                      <p:tavLst>
                                        <p:tav tm="0">
                                          <p:val>
                                            <p:strVal val="2/3*#ppt_h"/>
                                          </p:val>
                                        </p:tav>
                                        <p:tav tm="100000">
                                          <p:val>
                                            <p:strVal val="#ppt_h"/>
                                          </p:val>
                                        </p:tav>
                                      </p:tavLst>
                                    </p:anim>
                                  </p:childTnLst>
                                </p:cTn>
                              </p:par>
                            </p:childTnLst>
                          </p:cTn>
                        </p:par>
                        <p:par>
                          <p:cTn id="91" fill="hold">
                            <p:stCondLst>
                              <p:cond delay="10499"/>
                            </p:stCondLst>
                            <p:childTnLst>
                              <p:par>
                                <p:cTn id="92" presetID="23" presetClass="entr" presetSubtype="528" fill="hold" grpId="0" nodeType="afterEffect">
                                  <p:stCondLst>
                                    <p:cond delay="200"/>
                                  </p:stCondLst>
                                  <p:childTnLst>
                                    <p:set>
                                      <p:cBhvr>
                                        <p:cTn id="93" dur="1" fill="hold">
                                          <p:stCondLst>
                                            <p:cond delay="0"/>
                                          </p:stCondLst>
                                        </p:cTn>
                                        <p:tgtEl>
                                          <p:spTgt spid="15"/>
                                        </p:tgtEl>
                                        <p:attrNameLst>
                                          <p:attrName>style.visibility</p:attrName>
                                        </p:attrNameLst>
                                      </p:cBhvr>
                                      <p:to>
                                        <p:strVal val="visible"/>
                                      </p:to>
                                    </p:set>
                                    <p:anim calcmode="lin" valueType="num">
                                      <p:cBhvr>
                                        <p:cTn id="94" dur="500" fill="hold"/>
                                        <p:tgtEl>
                                          <p:spTgt spid="15"/>
                                        </p:tgtEl>
                                        <p:attrNameLst>
                                          <p:attrName>ppt_w</p:attrName>
                                        </p:attrNameLst>
                                      </p:cBhvr>
                                      <p:tavLst>
                                        <p:tav tm="0">
                                          <p:val>
                                            <p:fltVal val="0"/>
                                          </p:val>
                                        </p:tav>
                                        <p:tav tm="100000">
                                          <p:val>
                                            <p:strVal val="#ppt_w"/>
                                          </p:val>
                                        </p:tav>
                                      </p:tavLst>
                                    </p:anim>
                                    <p:anim calcmode="lin" valueType="num">
                                      <p:cBhvr>
                                        <p:cTn id="95" dur="500" fill="hold"/>
                                        <p:tgtEl>
                                          <p:spTgt spid="15"/>
                                        </p:tgtEl>
                                        <p:attrNameLst>
                                          <p:attrName>ppt_h</p:attrName>
                                        </p:attrNameLst>
                                      </p:cBhvr>
                                      <p:tavLst>
                                        <p:tav tm="0">
                                          <p:val>
                                            <p:fltVal val="0"/>
                                          </p:val>
                                        </p:tav>
                                        <p:tav tm="100000">
                                          <p:val>
                                            <p:strVal val="#ppt_h"/>
                                          </p:val>
                                        </p:tav>
                                      </p:tavLst>
                                    </p:anim>
                                    <p:anim calcmode="lin" valueType="num">
                                      <p:cBhvr>
                                        <p:cTn id="96" dur="500" fill="hold"/>
                                        <p:tgtEl>
                                          <p:spTgt spid="15"/>
                                        </p:tgtEl>
                                        <p:attrNameLst>
                                          <p:attrName>ppt_x</p:attrName>
                                        </p:attrNameLst>
                                      </p:cBhvr>
                                      <p:tavLst>
                                        <p:tav tm="0">
                                          <p:val>
                                            <p:fltVal val="0.5"/>
                                          </p:val>
                                        </p:tav>
                                        <p:tav tm="100000">
                                          <p:val>
                                            <p:strVal val="#ppt_x"/>
                                          </p:val>
                                        </p:tav>
                                      </p:tavLst>
                                    </p:anim>
                                    <p:anim calcmode="lin" valueType="num">
                                      <p:cBhvr>
                                        <p:cTn id="97" dur="500" fill="hold"/>
                                        <p:tgtEl>
                                          <p:spTgt spid="15"/>
                                        </p:tgtEl>
                                        <p:attrNameLst>
                                          <p:attrName>ppt_y</p:attrName>
                                        </p:attrNameLst>
                                      </p:cBhvr>
                                      <p:tavLst>
                                        <p:tav tm="0">
                                          <p:val>
                                            <p:fltVal val="0.5"/>
                                          </p:val>
                                        </p:tav>
                                        <p:tav tm="100000">
                                          <p:val>
                                            <p:strVal val="#ppt_y"/>
                                          </p:val>
                                        </p:tav>
                                      </p:tavLst>
                                    </p:anim>
                                  </p:childTnLst>
                                </p:cTn>
                              </p:par>
                            </p:childTnLst>
                          </p:cTn>
                        </p:par>
                        <p:par>
                          <p:cTn id="98" fill="hold">
                            <p:stCondLst>
                              <p:cond delay="11199"/>
                            </p:stCondLst>
                            <p:childTnLst>
                              <p:par>
                                <p:cTn id="99" presetID="23" presetClass="entr" presetSubtype="528" fill="hold" grpId="0" nodeType="afterEffect">
                                  <p:stCondLst>
                                    <p:cond delay="400"/>
                                  </p:stCondLst>
                                  <p:childTnLst>
                                    <p:set>
                                      <p:cBhvr>
                                        <p:cTn id="100" dur="1" fill="hold">
                                          <p:stCondLst>
                                            <p:cond delay="0"/>
                                          </p:stCondLst>
                                        </p:cTn>
                                        <p:tgtEl>
                                          <p:spTgt spid="16"/>
                                        </p:tgtEl>
                                        <p:attrNameLst>
                                          <p:attrName>style.visibility</p:attrName>
                                        </p:attrNameLst>
                                      </p:cBhvr>
                                      <p:to>
                                        <p:strVal val="visible"/>
                                      </p:to>
                                    </p:set>
                                    <p:anim calcmode="lin" valueType="num">
                                      <p:cBhvr>
                                        <p:cTn id="101" dur="500" fill="hold"/>
                                        <p:tgtEl>
                                          <p:spTgt spid="16"/>
                                        </p:tgtEl>
                                        <p:attrNameLst>
                                          <p:attrName>ppt_w</p:attrName>
                                        </p:attrNameLst>
                                      </p:cBhvr>
                                      <p:tavLst>
                                        <p:tav tm="0">
                                          <p:val>
                                            <p:fltVal val="0"/>
                                          </p:val>
                                        </p:tav>
                                        <p:tav tm="100000">
                                          <p:val>
                                            <p:strVal val="#ppt_w"/>
                                          </p:val>
                                        </p:tav>
                                      </p:tavLst>
                                    </p:anim>
                                    <p:anim calcmode="lin" valueType="num">
                                      <p:cBhvr>
                                        <p:cTn id="102" dur="500" fill="hold"/>
                                        <p:tgtEl>
                                          <p:spTgt spid="16"/>
                                        </p:tgtEl>
                                        <p:attrNameLst>
                                          <p:attrName>ppt_h</p:attrName>
                                        </p:attrNameLst>
                                      </p:cBhvr>
                                      <p:tavLst>
                                        <p:tav tm="0">
                                          <p:val>
                                            <p:fltVal val="0"/>
                                          </p:val>
                                        </p:tav>
                                        <p:tav tm="100000">
                                          <p:val>
                                            <p:strVal val="#ppt_h"/>
                                          </p:val>
                                        </p:tav>
                                      </p:tavLst>
                                    </p:anim>
                                    <p:anim calcmode="lin" valueType="num">
                                      <p:cBhvr>
                                        <p:cTn id="103" dur="500" fill="hold"/>
                                        <p:tgtEl>
                                          <p:spTgt spid="16"/>
                                        </p:tgtEl>
                                        <p:attrNameLst>
                                          <p:attrName>ppt_x</p:attrName>
                                        </p:attrNameLst>
                                      </p:cBhvr>
                                      <p:tavLst>
                                        <p:tav tm="0">
                                          <p:val>
                                            <p:fltVal val="0.5"/>
                                          </p:val>
                                        </p:tav>
                                        <p:tav tm="100000">
                                          <p:val>
                                            <p:strVal val="#ppt_x"/>
                                          </p:val>
                                        </p:tav>
                                      </p:tavLst>
                                    </p:anim>
                                    <p:anim calcmode="lin" valueType="num">
                                      <p:cBhvr>
                                        <p:cTn id="104" dur="500" fill="hold"/>
                                        <p:tgtEl>
                                          <p:spTgt spid="16"/>
                                        </p:tgtEl>
                                        <p:attrNameLst>
                                          <p:attrName>ppt_y</p:attrName>
                                        </p:attrNameLst>
                                      </p:cBhvr>
                                      <p:tavLst>
                                        <p:tav tm="0">
                                          <p:val>
                                            <p:fltVal val="0.5"/>
                                          </p:val>
                                        </p:tav>
                                        <p:tav tm="100000">
                                          <p:val>
                                            <p:strVal val="#ppt_y"/>
                                          </p:val>
                                        </p:tav>
                                      </p:tavLst>
                                    </p:anim>
                                  </p:childTnLst>
                                </p:cTn>
                              </p:par>
                            </p:childTnLst>
                          </p:cTn>
                        </p:par>
                        <p:par>
                          <p:cTn id="105" fill="hold">
                            <p:stCondLst>
                              <p:cond delay="12099"/>
                            </p:stCondLst>
                            <p:childTnLst>
                              <p:par>
                                <p:cTn id="106" presetID="23" presetClass="entr" presetSubtype="528" fill="hold" grpId="0" nodeType="afterEffect">
                                  <p:stCondLst>
                                    <p:cond delay="600"/>
                                  </p:stCondLst>
                                  <p:childTnLst>
                                    <p:set>
                                      <p:cBhvr>
                                        <p:cTn id="107" dur="1" fill="hold">
                                          <p:stCondLst>
                                            <p:cond delay="0"/>
                                          </p:stCondLst>
                                        </p:cTn>
                                        <p:tgtEl>
                                          <p:spTgt spid="17"/>
                                        </p:tgtEl>
                                        <p:attrNameLst>
                                          <p:attrName>style.visibility</p:attrName>
                                        </p:attrNameLst>
                                      </p:cBhvr>
                                      <p:to>
                                        <p:strVal val="visible"/>
                                      </p:to>
                                    </p:set>
                                    <p:anim calcmode="lin" valueType="num">
                                      <p:cBhvr>
                                        <p:cTn id="108" dur="500" fill="hold"/>
                                        <p:tgtEl>
                                          <p:spTgt spid="17"/>
                                        </p:tgtEl>
                                        <p:attrNameLst>
                                          <p:attrName>ppt_w</p:attrName>
                                        </p:attrNameLst>
                                      </p:cBhvr>
                                      <p:tavLst>
                                        <p:tav tm="0">
                                          <p:val>
                                            <p:fltVal val="0"/>
                                          </p:val>
                                        </p:tav>
                                        <p:tav tm="100000">
                                          <p:val>
                                            <p:strVal val="#ppt_w"/>
                                          </p:val>
                                        </p:tav>
                                      </p:tavLst>
                                    </p:anim>
                                    <p:anim calcmode="lin" valueType="num">
                                      <p:cBhvr>
                                        <p:cTn id="109" dur="500" fill="hold"/>
                                        <p:tgtEl>
                                          <p:spTgt spid="17"/>
                                        </p:tgtEl>
                                        <p:attrNameLst>
                                          <p:attrName>ppt_h</p:attrName>
                                        </p:attrNameLst>
                                      </p:cBhvr>
                                      <p:tavLst>
                                        <p:tav tm="0">
                                          <p:val>
                                            <p:fltVal val="0"/>
                                          </p:val>
                                        </p:tav>
                                        <p:tav tm="100000">
                                          <p:val>
                                            <p:strVal val="#ppt_h"/>
                                          </p:val>
                                        </p:tav>
                                      </p:tavLst>
                                    </p:anim>
                                    <p:anim calcmode="lin" valueType="num">
                                      <p:cBhvr>
                                        <p:cTn id="110" dur="500" fill="hold"/>
                                        <p:tgtEl>
                                          <p:spTgt spid="17"/>
                                        </p:tgtEl>
                                        <p:attrNameLst>
                                          <p:attrName>ppt_x</p:attrName>
                                        </p:attrNameLst>
                                      </p:cBhvr>
                                      <p:tavLst>
                                        <p:tav tm="0">
                                          <p:val>
                                            <p:fltVal val="0.5"/>
                                          </p:val>
                                        </p:tav>
                                        <p:tav tm="100000">
                                          <p:val>
                                            <p:strVal val="#ppt_x"/>
                                          </p:val>
                                        </p:tav>
                                      </p:tavLst>
                                    </p:anim>
                                    <p:anim calcmode="lin" valueType="num">
                                      <p:cBhvr>
                                        <p:cTn id="111" dur="500" fill="hold"/>
                                        <p:tgtEl>
                                          <p:spTgt spid="17"/>
                                        </p:tgtEl>
                                        <p:attrNameLst>
                                          <p:attrName>ppt_y</p:attrName>
                                        </p:attrNameLst>
                                      </p:cBhvr>
                                      <p:tavLst>
                                        <p:tav tm="0">
                                          <p:val>
                                            <p:fltVal val="0.5"/>
                                          </p:val>
                                        </p:tav>
                                        <p:tav tm="100000">
                                          <p:val>
                                            <p:strVal val="#ppt_y"/>
                                          </p:val>
                                        </p:tav>
                                      </p:tavLst>
                                    </p:anim>
                                  </p:childTnLst>
                                </p:cTn>
                              </p:par>
                            </p:childTnLst>
                          </p:cTn>
                        </p:par>
                        <p:par>
                          <p:cTn id="112" fill="hold">
                            <p:stCondLst>
                              <p:cond delay="13199"/>
                            </p:stCondLst>
                            <p:childTnLst>
                              <p:par>
                                <p:cTn id="113" presetID="23" presetClass="entr" presetSubtype="528" fill="hold" grpId="0" nodeType="afterEffect">
                                  <p:stCondLst>
                                    <p:cond delay="0"/>
                                  </p:stCondLst>
                                  <p:childTnLst>
                                    <p:set>
                                      <p:cBhvr>
                                        <p:cTn id="114" dur="1" fill="hold">
                                          <p:stCondLst>
                                            <p:cond delay="0"/>
                                          </p:stCondLst>
                                        </p:cTn>
                                        <p:tgtEl>
                                          <p:spTgt spid="18"/>
                                        </p:tgtEl>
                                        <p:attrNameLst>
                                          <p:attrName>style.visibility</p:attrName>
                                        </p:attrNameLst>
                                      </p:cBhvr>
                                      <p:to>
                                        <p:strVal val="visible"/>
                                      </p:to>
                                    </p:set>
                                    <p:anim calcmode="lin" valueType="num">
                                      <p:cBhvr>
                                        <p:cTn id="115" dur="500" fill="hold"/>
                                        <p:tgtEl>
                                          <p:spTgt spid="18"/>
                                        </p:tgtEl>
                                        <p:attrNameLst>
                                          <p:attrName>ppt_w</p:attrName>
                                        </p:attrNameLst>
                                      </p:cBhvr>
                                      <p:tavLst>
                                        <p:tav tm="0">
                                          <p:val>
                                            <p:fltVal val="0"/>
                                          </p:val>
                                        </p:tav>
                                        <p:tav tm="100000">
                                          <p:val>
                                            <p:strVal val="#ppt_w"/>
                                          </p:val>
                                        </p:tav>
                                      </p:tavLst>
                                    </p:anim>
                                    <p:anim calcmode="lin" valueType="num">
                                      <p:cBhvr>
                                        <p:cTn id="116" dur="500" fill="hold"/>
                                        <p:tgtEl>
                                          <p:spTgt spid="18"/>
                                        </p:tgtEl>
                                        <p:attrNameLst>
                                          <p:attrName>ppt_h</p:attrName>
                                        </p:attrNameLst>
                                      </p:cBhvr>
                                      <p:tavLst>
                                        <p:tav tm="0">
                                          <p:val>
                                            <p:fltVal val="0"/>
                                          </p:val>
                                        </p:tav>
                                        <p:tav tm="100000">
                                          <p:val>
                                            <p:strVal val="#ppt_h"/>
                                          </p:val>
                                        </p:tav>
                                      </p:tavLst>
                                    </p:anim>
                                    <p:anim calcmode="lin" valueType="num">
                                      <p:cBhvr>
                                        <p:cTn id="117" dur="500" fill="hold"/>
                                        <p:tgtEl>
                                          <p:spTgt spid="18"/>
                                        </p:tgtEl>
                                        <p:attrNameLst>
                                          <p:attrName>ppt_x</p:attrName>
                                        </p:attrNameLst>
                                      </p:cBhvr>
                                      <p:tavLst>
                                        <p:tav tm="0">
                                          <p:val>
                                            <p:fltVal val="0.5"/>
                                          </p:val>
                                        </p:tav>
                                        <p:tav tm="100000">
                                          <p:val>
                                            <p:strVal val="#ppt_x"/>
                                          </p:val>
                                        </p:tav>
                                      </p:tavLst>
                                    </p:anim>
                                    <p:anim calcmode="lin" valueType="num">
                                      <p:cBhvr>
                                        <p:cTn id="118" dur="500" fill="hold"/>
                                        <p:tgtEl>
                                          <p:spTgt spid="18"/>
                                        </p:tgtEl>
                                        <p:attrNameLst>
                                          <p:attrName>ppt_y</p:attrName>
                                        </p:attrNameLst>
                                      </p:cBhvr>
                                      <p:tavLst>
                                        <p:tav tm="0">
                                          <p:val>
                                            <p:fltVal val="0.5"/>
                                          </p:val>
                                        </p:tav>
                                        <p:tav tm="100000">
                                          <p:val>
                                            <p:strVal val="#ppt_y"/>
                                          </p:val>
                                        </p:tav>
                                      </p:tavLst>
                                    </p:anim>
                                  </p:childTnLst>
                                </p:cTn>
                              </p:par>
                            </p:childTnLst>
                          </p:cTn>
                        </p:par>
                        <p:par>
                          <p:cTn id="119" fill="hold">
                            <p:stCondLst>
                              <p:cond delay="13699"/>
                            </p:stCondLst>
                            <p:childTnLst>
                              <p:par>
                                <p:cTn id="120" presetID="23" presetClass="entr" presetSubtype="528" fill="hold" grpId="0" nodeType="afterEffect">
                                  <p:stCondLst>
                                    <p:cond delay="0"/>
                                  </p:stCondLst>
                                  <p:childTnLst>
                                    <p:set>
                                      <p:cBhvr>
                                        <p:cTn id="121" dur="1" fill="hold">
                                          <p:stCondLst>
                                            <p:cond delay="0"/>
                                          </p:stCondLst>
                                        </p:cTn>
                                        <p:tgtEl>
                                          <p:spTgt spid="19"/>
                                        </p:tgtEl>
                                        <p:attrNameLst>
                                          <p:attrName>style.visibility</p:attrName>
                                        </p:attrNameLst>
                                      </p:cBhvr>
                                      <p:to>
                                        <p:strVal val="visible"/>
                                      </p:to>
                                    </p:set>
                                    <p:anim calcmode="lin" valueType="num">
                                      <p:cBhvr>
                                        <p:cTn id="122" dur="500" fill="hold"/>
                                        <p:tgtEl>
                                          <p:spTgt spid="19"/>
                                        </p:tgtEl>
                                        <p:attrNameLst>
                                          <p:attrName>ppt_w</p:attrName>
                                        </p:attrNameLst>
                                      </p:cBhvr>
                                      <p:tavLst>
                                        <p:tav tm="0">
                                          <p:val>
                                            <p:fltVal val="0"/>
                                          </p:val>
                                        </p:tav>
                                        <p:tav tm="100000">
                                          <p:val>
                                            <p:strVal val="#ppt_w"/>
                                          </p:val>
                                        </p:tav>
                                      </p:tavLst>
                                    </p:anim>
                                    <p:anim calcmode="lin" valueType="num">
                                      <p:cBhvr>
                                        <p:cTn id="123" dur="500" fill="hold"/>
                                        <p:tgtEl>
                                          <p:spTgt spid="19"/>
                                        </p:tgtEl>
                                        <p:attrNameLst>
                                          <p:attrName>ppt_h</p:attrName>
                                        </p:attrNameLst>
                                      </p:cBhvr>
                                      <p:tavLst>
                                        <p:tav tm="0">
                                          <p:val>
                                            <p:fltVal val="0"/>
                                          </p:val>
                                        </p:tav>
                                        <p:tav tm="100000">
                                          <p:val>
                                            <p:strVal val="#ppt_h"/>
                                          </p:val>
                                        </p:tav>
                                      </p:tavLst>
                                    </p:anim>
                                    <p:anim calcmode="lin" valueType="num">
                                      <p:cBhvr>
                                        <p:cTn id="124" dur="500" fill="hold"/>
                                        <p:tgtEl>
                                          <p:spTgt spid="19"/>
                                        </p:tgtEl>
                                        <p:attrNameLst>
                                          <p:attrName>ppt_x</p:attrName>
                                        </p:attrNameLst>
                                      </p:cBhvr>
                                      <p:tavLst>
                                        <p:tav tm="0">
                                          <p:val>
                                            <p:fltVal val="0.5"/>
                                          </p:val>
                                        </p:tav>
                                        <p:tav tm="100000">
                                          <p:val>
                                            <p:strVal val="#ppt_x"/>
                                          </p:val>
                                        </p:tav>
                                      </p:tavLst>
                                    </p:anim>
                                    <p:anim calcmode="lin" valueType="num">
                                      <p:cBhvr>
                                        <p:cTn id="125" dur="500" fill="hold"/>
                                        <p:tgtEl>
                                          <p:spTgt spid="19"/>
                                        </p:tgtEl>
                                        <p:attrNameLst>
                                          <p:attrName>ppt_y</p:attrName>
                                        </p:attrNameLst>
                                      </p:cBhvr>
                                      <p:tavLst>
                                        <p:tav tm="0">
                                          <p:val>
                                            <p:fltVal val="0.5"/>
                                          </p:val>
                                        </p:tav>
                                        <p:tav tm="100000">
                                          <p:val>
                                            <p:strVal val="#ppt_y"/>
                                          </p:val>
                                        </p:tav>
                                      </p:tavLst>
                                    </p:anim>
                                  </p:childTnLst>
                                </p:cTn>
                              </p:par>
                            </p:childTnLst>
                          </p:cTn>
                        </p:par>
                        <p:par>
                          <p:cTn id="126" fill="hold">
                            <p:stCondLst>
                              <p:cond delay="14199"/>
                            </p:stCondLst>
                            <p:childTnLst>
                              <p:par>
                                <p:cTn id="127" presetID="23" presetClass="entr" presetSubtype="528" fill="hold" grpId="0" nodeType="afterEffect">
                                  <p:stCondLst>
                                    <p:cond delay="500"/>
                                  </p:stCondLst>
                                  <p:childTnLst>
                                    <p:set>
                                      <p:cBhvr>
                                        <p:cTn id="128" dur="1" fill="hold">
                                          <p:stCondLst>
                                            <p:cond delay="0"/>
                                          </p:stCondLst>
                                        </p:cTn>
                                        <p:tgtEl>
                                          <p:spTgt spid="20"/>
                                        </p:tgtEl>
                                        <p:attrNameLst>
                                          <p:attrName>style.visibility</p:attrName>
                                        </p:attrNameLst>
                                      </p:cBhvr>
                                      <p:to>
                                        <p:strVal val="visible"/>
                                      </p:to>
                                    </p:set>
                                    <p:anim calcmode="lin" valueType="num">
                                      <p:cBhvr>
                                        <p:cTn id="129" dur="500" fill="hold"/>
                                        <p:tgtEl>
                                          <p:spTgt spid="20"/>
                                        </p:tgtEl>
                                        <p:attrNameLst>
                                          <p:attrName>ppt_w</p:attrName>
                                        </p:attrNameLst>
                                      </p:cBhvr>
                                      <p:tavLst>
                                        <p:tav tm="0">
                                          <p:val>
                                            <p:fltVal val="0"/>
                                          </p:val>
                                        </p:tav>
                                        <p:tav tm="100000">
                                          <p:val>
                                            <p:strVal val="#ppt_w"/>
                                          </p:val>
                                        </p:tav>
                                      </p:tavLst>
                                    </p:anim>
                                    <p:anim calcmode="lin" valueType="num">
                                      <p:cBhvr>
                                        <p:cTn id="130" dur="500" fill="hold"/>
                                        <p:tgtEl>
                                          <p:spTgt spid="20"/>
                                        </p:tgtEl>
                                        <p:attrNameLst>
                                          <p:attrName>ppt_h</p:attrName>
                                        </p:attrNameLst>
                                      </p:cBhvr>
                                      <p:tavLst>
                                        <p:tav tm="0">
                                          <p:val>
                                            <p:fltVal val="0"/>
                                          </p:val>
                                        </p:tav>
                                        <p:tav tm="100000">
                                          <p:val>
                                            <p:strVal val="#ppt_h"/>
                                          </p:val>
                                        </p:tav>
                                      </p:tavLst>
                                    </p:anim>
                                    <p:anim calcmode="lin" valueType="num">
                                      <p:cBhvr>
                                        <p:cTn id="131" dur="500" fill="hold"/>
                                        <p:tgtEl>
                                          <p:spTgt spid="20"/>
                                        </p:tgtEl>
                                        <p:attrNameLst>
                                          <p:attrName>ppt_x</p:attrName>
                                        </p:attrNameLst>
                                      </p:cBhvr>
                                      <p:tavLst>
                                        <p:tav tm="0">
                                          <p:val>
                                            <p:fltVal val="0.5"/>
                                          </p:val>
                                        </p:tav>
                                        <p:tav tm="100000">
                                          <p:val>
                                            <p:strVal val="#ppt_x"/>
                                          </p:val>
                                        </p:tav>
                                      </p:tavLst>
                                    </p:anim>
                                    <p:anim calcmode="lin" valueType="num">
                                      <p:cBhvr>
                                        <p:cTn id="132" dur="500" fill="hold"/>
                                        <p:tgtEl>
                                          <p:spTgt spid="20"/>
                                        </p:tgtEl>
                                        <p:attrNameLst>
                                          <p:attrName>ppt_y</p:attrName>
                                        </p:attrNameLst>
                                      </p:cBhvr>
                                      <p:tavLst>
                                        <p:tav tm="0">
                                          <p:val>
                                            <p:fltVal val="0.5"/>
                                          </p:val>
                                        </p:tav>
                                        <p:tav tm="100000">
                                          <p:val>
                                            <p:strVal val="#ppt_y"/>
                                          </p:val>
                                        </p:tav>
                                      </p:tavLst>
                                    </p:anim>
                                  </p:childTnLst>
                                </p:cTn>
                              </p:par>
                            </p:childTnLst>
                          </p:cTn>
                        </p:par>
                        <p:par>
                          <p:cTn id="133" fill="hold">
                            <p:stCondLst>
                              <p:cond delay="15199"/>
                            </p:stCondLst>
                            <p:childTnLst>
                              <p:par>
                                <p:cTn id="134" presetID="23" presetClass="entr" presetSubtype="528" fill="hold" grpId="0" nodeType="afterEffect">
                                  <p:stCondLst>
                                    <p:cond delay="0"/>
                                  </p:stCondLst>
                                  <p:childTnLst>
                                    <p:set>
                                      <p:cBhvr>
                                        <p:cTn id="135" dur="1" fill="hold">
                                          <p:stCondLst>
                                            <p:cond delay="0"/>
                                          </p:stCondLst>
                                        </p:cTn>
                                        <p:tgtEl>
                                          <p:spTgt spid="21"/>
                                        </p:tgtEl>
                                        <p:attrNameLst>
                                          <p:attrName>style.visibility</p:attrName>
                                        </p:attrNameLst>
                                      </p:cBhvr>
                                      <p:to>
                                        <p:strVal val="visible"/>
                                      </p:to>
                                    </p:set>
                                    <p:anim calcmode="lin" valueType="num">
                                      <p:cBhvr>
                                        <p:cTn id="136" dur="500" fill="hold"/>
                                        <p:tgtEl>
                                          <p:spTgt spid="21"/>
                                        </p:tgtEl>
                                        <p:attrNameLst>
                                          <p:attrName>ppt_w</p:attrName>
                                        </p:attrNameLst>
                                      </p:cBhvr>
                                      <p:tavLst>
                                        <p:tav tm="0">
                                          <p:val>
                                            <p:fltVal val="0"/>
                                          </p:val>
                                        </p:tav>
                                        <p:tav tm="100000">
                                          <p:val>
                                            <p:strVal val="#ppt_w"/>
                                          </p:val>
                                        </p:tav>
                                      </p:tavLst>
                                    </p:anim>
                                    <p:anim calcmode="lin" valueType="num">
                                      <p:cBhvr>
                                        <p:cTn id="137" dur="500" fill="hold"/>
                                        <p:tgtEl>
                                          <p:spTgt spid="21"/>
                                        </p:tgtEl>
                                        <p:attrNameLst>
                                          <p:attrName>ppt_h</p:attrName>
                                        </p:attrNameLst>
                                      </p:cBhvr>
                                      <p:tavLst>
                                        <p:tav tm="0">
                                          <p:val>
                                            <p:fltVal val="0"/>
                                          </p:val>
                                        </p:tav>
                                        <p:tav tm="100000">
                                          <p:val>
                                            <p:strVal val="#ppt_h"/>
                                          </p:val>
                                        </p:tav>
                                      </p:tavLst>
                                    </p:anim>
                                    <p:anim calcmode="lin" valueType="num">
                                      <p:cBhvr>
                                        <p:cTn id="138" dur="500" fill="hold"/>
                                        <p:tgtEl>
                                          <p:spTgt spid="21"/>
                                        </p:tgtEl>
                                        <p:attrNameLst>
                                          <p:attrName>ppt_x</p:attrName>
                                        </p:attrNameLst>
                                      </p:cBhvr>
                                      <p:tavLst>
                                        <p:tav tm="0">
                                          <p:val>
                                            <p:fltVal val="0.5"/>
                                          </p:val>
                                        </p:tav>
                                        <p:tav tm="100000">
                                          <p:val>
                                            <p:strVal val="#ppt_x"/>
                                          </p:val>
                                        </p:tav>
                                      </p:tavLst>
                                    </p:anim>
                                    <p:anim calcmode="lin" valueType="num">
                                      <p:cBhvr>
                                        <p:cTn id="139" dur="500" fill="hold"/>
                                        <p:tgtEl>
                                          <p:spTgt spid="21"/>
                                        </p:tgtEl>
                                        <p:attrNameLst>
                                          <p:attrName>ppt_y</p:attrName>
                                        </p:attrNameLst>
                                      </p:cBhvr>
                                      <p:tavLst>
                                        <p:tav tm="0">
                                          <p:val>
                                            <p:fltVal val="0.5"/>
                                          </p:val>
                                        </p:tav>
                                        <p:tav tm="100000">
                                          <p:val>
                                            <p:strVal val="#ppt_y"/>
                                          </p:val>
                                        </p:tav>
                                      </p:tavLst>
                                    </p:anim>
                                  </p:childTnLst>
                                </p:cTn>
                              </p:par>
                            </p:childTnLst>
                          </p:cTn>
                        </p:par>
                        <p:par>
                          <p:cTn id="140" fill="hold">
                            <p:stCondLst>
                              <p:cond delay="15699"/>
                            </p:stCondLst>
                            <p:childTnLst>
                              <p:par>
                                <p:cTn id="141" presetID="23" presetClass="entr" presetSubtype="528" fill="hold" grpId="0" nodeType="afterEffect">
                                  <p:stCondLst>
                                    <p:cond delay="1000"/>
                                  </p:stCondLst>
                                  <p:childTnLst>
                                    <p:set>
                                      <p:cBhvr>
                                        <p:cTn id="142" dur="1" fill="hold">
                                          <p:stCondLst>
                                            <p:cond delay="0"/>
                                          </p:stCondLst>
                                        </p:cTn>
                                        <p:tgtEl>
                                          <p:spTgt spid="22"/>
                                        </p:tgtEl>
                                        <p:attrNameLst>
                                          <p:attrName>style.visibility</p:attrName>
                                        </p:attrNameLst>
                                      </p:cBhvr>
                                      <p:to>
                                        <p:strVal val="visible"/>
                                      </p:to>
                                    </p:set>
                                    <p:anim calcmode="lin" valueType="num">
                                      <p:cBhvr>
                                        <p:cTn id="143" dur="500" fill="hold"/>
                                        <p:tgtEl>
                                          <p:spTgt spid="22"/>
                                        </p:tgtEl>
                                        <p:attrNameLst>
                                          <p:attrName>ppt_w</p:attrName>
                                        </p:attrNameLst>
                                      </p:cBhvr>
                                      <p:tavLst>
                                        <p:tav tm="0">
                                          <p:val>
                                            <p:fltVal val="0"/>
                                          </p:val>
                                        </p:tav>
                                        <p:tav tm="100000">
                                          <p:val>
                                            <p:strVal val="#ppt_w"/>
                                          </p:val>
                                        </p:tav>
                                      </p:tavLst>
                                    </p:anim>
                                    <p:anim calcmode="lin" valueType="num">
                                      <p:cBhvr>
                                        <p:cTn id="144" dur="500" fill="hold"/>
                                        <p:tgtEl>
                                          <p:spTgt spid="22"/>
                                        </p:tgtEl>
                                        <p:attrNameLst>
                                          <p:attrName>ppt_h</p:attrName>
                                        </p:attrNameLst>
                                      </p:cBhvr>
                                      <p:tavLst>
                                        <p:tav tm="0">
                                          <p:val>
                                            <p:fltVal val="0"/>
                                          </p:val>
                                        </p:tav>
                                        <p:tav tm="100000">
                                          <p:val>
                                            <p:strVal val="#ppt_h"/>
                                          </p:val>
                                        </p:tav>
                                      </p:tavLst>
                                    </p:anim>
                                    <p:anim calcmode="lin" valueType="num">
                                      <p:cBhvr>
                                        <p:cTn id="145" dur="500" fill="hold"/>
                                        <p:tgtEl>
                                          <p:spTgt spid="22"/>
                                        </p:tgtEl>
                                        <p:attrNameLst>
                                          <p:attrName>ppt_x</p:attrName>
                                        </p:attrNameLst>
                                      </p:cBhvr>
                                      <p:tavLst>
                                        <p:tav tm="0">
                                          <p:val>
                                            <p:fltVal val="0.5"/>
                                          </p:val>
                                        </p:tav>
                                        <p:tav tm="100000">
                                          <p:val>
                                            <p:strVal val="#ppt_x"/>
                                          </p:val>
                                        </p:tav>
                                      </p:tavLst>
                                    </p:anim>
                                    <p:anim calcmode="lin" valueType="num">
                                      <p:cBhvr>
                                        <p:cTn id="146" dur="500" fill="hold"/>
                                        <p:tgtEl>
                                          <p:spTgt spid="22"/>
                                        </p:tgtEl>
                                        <p:attrNameLst>
                                          <p:attrName>ppt_y</p:attrName>
                                        </p:attrNameLst>
                                      </p:cBhvr>
                                      <p:tavLst>
                                        <p:tav tm="0">
                                          <p:val>
                                            <p:fltVal val="0.5"/>
                                          </p:val>
                                        </p:tav>
                                        <p:tav tm="100000">
                                          <p:val>
                                            <p:strVal val="#ppt_y"/>
                                          </p:val>
                                        </p:tav>
                                      </p:tavLst>
                                    </p:anim>
                                  </p:childTnLst>
                                </p:cTn>
                              </p:par>
                            </p:childTnLst>
                          </p:cTn>
                        </p:par>
                        <p:par>
                          <p:cTn id="147" fill="hold">
                            <p:stCondLst>
                              <p:cond delay="17199"/>
                            </p:stCondLst>
                            <p:childTnLst>
                              <p:par>
                                <p:cTn id="148" presetID="23" presetClass="entr" presetSubtype="528" fill="hold" grpId="0" nodeType="afterEffect">
                                  <p:stCondLst>
                                    <p:cond delay="699"/>
                                  </p:stCondLst>
                                  <p:childTnLst>
                                    <p:set>
                                      <p:cBhvr>
                                        <p:cTn id="149" dur="1" fill="hold">
                                          <p:stCondLst>
                                            <p:cond delay="0"/>
                                          </p:stCondLst>
                                        </p:cTn>
                                        <p:tgtEl>
                                          <p:spTgt spid="23"/>
                                        </p:tgtEl>
                                        <p:attrNameLst>
                                          <p:attrName>style.visibility</p:attrName>
                                        </p:attrNameLst>
                                      </p:cBhvr>
                                      <p:to>
                                        <p:strVal val="visible"/>
                                      </p:to>
                                    </p:set>
                                    <p:anim calcmode="lin" valueType="num">
                                      <p:cBhvr>
                                        <p:cTn id="150" dur="500" fill="hold"/>
                                        <p:tgtEl>
                                          <p:spTgt spid="23"/>
                                        </p:tgtEl>
                                        <p:attrNameLst>
                                          <p:attrName>ppt_w</p:attrName>
                                        </p:attrNameLst>
                                      </p:cBhvr>
                                      <p:tavLst>
                                        <p:tav tm="0">
                                          <p:val>
                                            <p:fltVal val="0"/>
                                          </p:val>
                                        </p:tav>
                                        <p:tav tm="100000">
                                          <p:val>
                                            <p:strVal val="#ppt_w"/>
                                          </p:val>
                                        </p:tav>
                                      </p:tavLst>
                                    </p:anim>
                                    <p:anim calcmode="lin" valueType="num">
                                      <p:cBhvr>
                                        <p:cTn id="151" dur="500" fill="hold"/>
                                        <p:tgtEl>
                                          <p:spTgt spid="23"/>
                                        </p:tgtEl>
                                        <p:attrNameLst>
                                          <p:attrName>ppt_h</p:attrName>
                                        </p:attrNameLst>
                                      </p:cBhvr>
                                      <p:tavLst>
                                        <p:tav tm="0">
                                          <p:val>
                                            <p:fltVal val="0"/>
                                          </p:val>
                                        </p:tav>
                                        <p:tav tm="100000">
                                          <p:val>
                                            <p:strVal val="#ppt_h"/>
                                          </p:val>
                                        </p:tav>
                                      </p:tavLst>
                                    </p:anim>
                                    <p:anim calcmode="lin" valueType="num">
                                      <p:cBhvr>
                                        <p:cTn id="152" dur="500" fill="hold"/>
                                        <p:tgtEl>
                                          <p:spTgt spid="23"/>
                                        </p:tgtEl>
                                        <p:attrNameLst>
                                          <p:attrName>ppt_x</p:attrName>
                                        </p:attrNameLst>
                                      </p:cBhvr>
                                      <p:tavLst>
                                        <p:tav tm="0">
                                          <p:val>
                                            <p:fltVal val="0.5"/>
                                          </p:val>
                                        </p:tav>
                                        <p:tav tm="100000">
                                          <p:val>
                                            <p:strVal val="#ppt_x"/>
                                          </p:val>
                                        </p:tav>
                                      </p:tavLst>
                                    </p:anim>
                                    <p:anim calcmode="lin" valueType="num">
                                      <p:cBhvr>
                                        <p:cTn id="153" dur="500" fill="hold"/>
                                        <p:tgtEl>
                                          <p:spTgt spid="2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showMasterPhAnim="0" userDrawn="1">
  <p:cSld name="7_内容">
    <p:spTree>
      <p:nvGrpSpPr>
        <p:cNvPr id="1" name=""/>
        <p:cNvGrpSpPr/>
        <p:nvPr/>
      </p:nvGrpSpPr>
      <p:grpSpPr>
        <a:xfrm>
          <a:off x="0" y="0"/>
          <a:ext cx="0" cy="0"/>
          <a:chOff x="0" y="0"/>
          <a:chExt cx="0" cy="0"/>
        </a:xfrm>
      </p:grpSpPr>
      <p:sp>
        <p:nvSpPr>
          <p:cNvPr id="2" name="椭圆 1"/>
          <p:cNvSpPr/>
          <p:nvPr/>
        </p:nvSpPr>
        <p:spPr>
          <a:xfrm>
            <a:off x="-4408488" y="1820863"/>
            <a:ext cx="871538" cy="785812"/>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3" name="椭圆 2"/>
          <p:cNvSpPr/>
          <p:nvPr/>
        </p:nvSpPr>
        <p:spPr>
          <a:xfrm>
            <a:off x="-3021013" y="-849313"/>
            <a:ext cx="479425" cy="43021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4" name="椭圆 3"/>
          <p:cNvSpPr/>
          <p:nvPr/>
        </p:nvSpPr>
        <p:spPr>
          <a:xfrm>
            <a:off x="-3427413" y="1363663"/>
            <a:ext cx="803275" cy="720725"/>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5" name="椭圆 4"/>
          <p:cNvSpPr/>
          <p:nvPr/>
        </p:nvSpPr>
        <p:spPr>
          <a:xfrm>
            <a:off x="16832263" y="4398963"/>
            <a:ext cx="477837"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6" name="椭圆 5"/>
          <p:cNvSpPr/>
          <p:nvPr/>
        </p:nvSpPr>
        <p:spPr>
          <a:xfrm>
            <a:off x="10726738" y="-1728788"/>
            <a:ext cx="476250"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7" name="椭圆 6"/>
          <p:cNvSpPr/>
          <p:nvPr/>
        </p:nvSpPr>
        <p:spPr>
          <a:xfrm>
            <a:off x="-477838" y="9266238"/>
            <a:ext cx="1422401" cy="1281112"/>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8" name="椭圆 7"/>
          <p:cNvSpPr/>
          <p:nvPr/>
        </p:nvSpPr>
        <p:spPr>
          <a:xfrm>
            <a:off x="7099300" y="-2414588"/>
            <a:ext cx="477838"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9" name="椭圆 8"/>
          <p:cNvSpPr/>
          <p:nvPr/>
        </p:nvSpPr>
        <p:spPr>
          <a:xfrm>
            <a:off x="14832013" y="7800975"/>
            <a:ext cx="476250" cy="43021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0" name="椭圆 9"/>
          <p:cNvSpPr/>
          <p:nvPr/>
        </p:nvSpPr>
        <p:spPr>
          <a:xfrm>
            <a:off x="2894013" y="10069513"/>
            <a:ext cx="476250"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1" name="椭圆 10"/>
          <p:cNvSpPr/>
          <p:nvPr/>
        </p:nvSpPr>
        <p:spPr>
          <a:xfrm>
            <a:off x="15044738" y="7070725"/>
            <a:ext cx="1200150" cy="116046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2" name="椭圆 11"/>
          <p:cNvSpPr/>
          <p:nvPr/>
        </p:nvSpPr>
        <p:spPr>
          <a:xfrm>
            <a:off x="15806738" y="1693863"/>
            <a:ext cx="1901825" cy="1571625"/>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3" name="椭圆 12"/>
          <p:cNvSpPr/>
          <p:nvPr/>
        </p:nvSpPr>
        <p:spPr>
          <a:xfrm>
            <a:off x="-4408488" y="1820863"/>
            <a:ext cx="871538" cy="785812"/>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4" name="椭圆 13"/>
          <p:cNvSpPr/>
          <p:nvPr/>
        </p:nvSpPr>
        <p:spPr>
          <a:xfrm>
            <a:off x="-3021013" y="-849313"/>
            <a:ext cx="479425" cy="43021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5" name="椭圆 14"/>
          <p:cNvSpPr/>
          <p:nvPr/>
        </p:nvSpPr>
        <p:spPr>
          <a:xfrm>
            <a:off x="-3427413" y="1363663"/>
            <a:ext cx="803275" cy="720725"/>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6" name="椭圆 15"/>
          <p:cNvSpPr/>
          <p:nvPr/>
        </p:nvSpPr>
        <p:spPr>
          <a:xfrm>
            <a:off x="16832263" y="4398963"/>
            <a:ext cx="477837"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7" name="椭圆 16"/>
          <p:cNvSpPr/>
          <p:nvPr/>
        </p:nvSpPr>
        <p:spPr>
          <a:xfrm>
            <a:off x="10726738" y="-1728788"/>
            <a:ext cx="476250"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8" name="椭圆 17"/>
          <p:cNvSpPr/>
          <p:nvPr/>
        </p:nvSpPr>
        <p:spPr>
          <a:xfrm>
            <a:off x="-477838" y="9266238"/>
            <a:ext cx="1422401" cy="1281112"/>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9" name="椭圆 18"/>
          <p:cNvSpPr/>
          <p:nvPr/>
        </p:nvSpPr>
        <p:spPr>
          <a:xfrm>
            <a:off x="7099300" y="-2414588"/>
            <a:ext cx="477838"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0" name="椭圆 19"/>
          <p:cNvSpPr/>
          <p:nvPr/>
        </p:nvSpPr>
        <p:spPr>
          <a:xfrm>
            <a:off x="14832013" y="7800975"/>
            <a:ext cx="476250" cy="43021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1" name="椭圆 20"/>
          <p:cNvSpPr/>
          <p:nvPr/>
        </p:nvSpPr>
        <p:spPr>
          <a:xfrm>
            <a:off x="2894013" y="10069513"/>
            <a:ext cx="476250"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2" name="椭圆 21"/>
          <p:cNvSpPr/>
          <p:nvPr/>
        </p:nvSpPr>
        <p:spPr>
          <a:xfrm>
            <a:off x="15044738" y="7070725"/>
            <a:ext cx="1200150" cy="116046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3" name="椭圆 22"/>
          <p:cNvSpPr/>
          <p:nvPr/>
        </p:nvSpPr>
        <p:spPr>
          <a:xfrm>
            <a:off x="15806738" y="1693863"/>
            <a:ext cx="1901825" cy="1571625"/>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4" name="TextBox 57"/>
          <p:cNvSpPr txBox="1">
            <a:spLocks noChangeArrowheads="1"/>
          </p:cNvSpPr>
          <p:nvPr/>
        </p:nvSpPr>
        <p:spPr bwMode="auto">
          <a:xfrm>
            <a:off x="2325688" y="1104900"/>
            <a:ext cx="5099050" cy="338138"/>
          </a:xfrm>
          <a:prstGeom prst="rect">
            <a:avLst/>
          </a:prstGeom>
          <a:noFill/>
          <a:ln>
            <a:noFill/>
          </a:ln>
        </p:spPr>
        <p:txBody>
          <a:bodyPr>
            <a:spAutoFit/>
          </a:bodyPr>
          <a:lstStyle>
            <a:lvl1pPr>
              <a:defRPr sz="2000" b="1">
                <a:solidFill>
                  <a:schemeClr val="tx1"/>
                </a:solidFill>
                <a:latin typeface="宋体" panose="02010600030101010101" pitchFamily="2" charset="-122"/>
                <a:ea typeface="宋体" panose="02010600030101010101" pitchFamily="2" charset="-122"/>
              </a:defRPr>
            </a:lvl1pPr>
            <a:lvl2pPr marL="742950" indent="-285750">
              <a:defRPr sz="2000" b="1">
                <a:solidFill>
                  <a:schemeClr val="tx1"/>
                </a:solidFill>
                <a:latin typeface="宋体" panose="02010600030101010101" pitchFamily="2" charset="-122"/>
                <a:ea typeface="宋体" panose="02010600030101010101" pitchFamily="2" charset="-122"/>
              </a:defRPr>
            </a:lvl2pPr>
            <a:lvl3pPr marL="1143000" indent="-228600">
              <a:defRPr sz="2000" b="1">
                <a:solidFill>
                  <a:schemeClr val="tx1"/>
                </a:solidFill>
                <a:latin typeface="宋体" panose="02010600030101010101" pitchFamily="2" charset="-122"/>
                <a:ea typeface="宋体" panose="02010600030101010101" pitchFamily="2" charset="-122"/>
              </a:defRPr>
            </a:lvl3pPr>
            <a:lvl4pPr marL="1600200" indent="-228600">
              <a:defRPr sz="2000" b="1">
                <a:solidFill>
                  <a:schemeClr val="tx1"/>
                </a:solidFill>
                <a:latin typeface="宋体" panose="02010600030101010101" pitchFamily="2" charset="-122"/>
                <a:ea typeface="宋体" panose="02010600030101010101" pitchFamily="2" charset="-122"/>
              </a:defRPr>
            </a:lvl4pPr>
            <a:lvl5pPr marL="2057400" indent="-228600">
              <a:defRPr sz="2000" b="1">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9pPr>
          </a:lstStyle>
          <a:p>
            <a:pPr algn="dist" eaLnBrk="1" hangingPunct="1">
              <a:defRPr/>
            </a:pPr>
            <a:r>
              <a:rPr lang="en-US" altLang="zh-CN" sz="1600" b="0">
                <a:latin typeface="微软雅黑" panose="020B0503020204020204" pitchFamily="34" charset="-122"/>
                <a:sym typeface="+mn-ea"/>
              </a:rPr>
              <a:t>SHAANXI RAILWAY INSTITUTE</a:t>
            </a:r>
            <a:endParaRPr lang="zh-CN" altLang="en-US" sz="1600" b="0">
              <a:latin typeface="微软雅黑" panose="020B0503020204020204" pitchFamily="34" charset="-122"/>
              <a:sym typeface="+mn-ea"/>
            </a:endParaRPr>
          </a:p>
        </p:txBody>
      </p:sp>
      <p:pic>
        <p:nvPicPr>
          <p:cNvPr id="25" name="Picture 27" descr="C:\Documents and Settings\yet7\桌面\4.16\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4388" y="663575"/>
            <a:ext cx="1439862"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8" descr="C:\Documents and Settings\yet7\桌面\4.16\校名.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68550" y="692150"/>
            <a:ext cx="5072063"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4"/>
          <p:cNvSpPr>
            <a:spLocks noGrp="1" noChangeArrowheads="1"/>
          </p:cNvSpPr>
          <p:nvPr>
            <p:ph type="dt" sz="half" idx="10"/>
          </p:nvPr>
        </p:nvSpPr>
        <p:spPr>
          <a:xfrm>
            <a:off x="609600" y="6245225"/>
            <a:ext cx="2844800" cy="476250"/>
          </a:xfrm>
          <a:prstGeom prst="rect">
            <a:avLst/>
          </a:prstGeom>
        </p:spPr>
        <p:txBody>
          <a:bodyPr/>
          <a:lstStyle>
            <a:lvl1pPr eaLnBrk="1" hangingPunct="1">
              <a:buFontTx/>
              <a:buNone/>
              <a:defRPr sz="1800" b="0">
                <a:latin typeface="Arial" panose="020B0604020202020204" pitchFamily="34" charset="0"/>
                <a:ea typeface="宋体" panose="02010600030101010101" pitchFamily="2" charset="-122"/>
              </a:defRPr>
            </a:lvl1pPr>
          </a:lstStyle>
          <a:p>
            <a:pPr>
              <a:defRPr/>
            </a:pPr>
            <a:endParaRPr lang="en-US" altLang="zh-CN"/>
          </a:p>
        </p:txBody>
      </p:sp>
      <p:sp>
        <p:nvSpPr>
          <p:cNvPr id="28" name="Rectangle 5"/>
          <p:cNvSpPr>
            <a:spLocks noGrp="1" noChangeArrowheads="1"/>
          </p:cNvSpPr>
          <p:nvPr>
            <p:ph type="ftr" sz="quarter" idx="11"/>
          </p:nvPr>
        </p:nvSpPr>
        <p:spPr>
          <a:xfrm>
            <a:off x="4165600" y="6245225"/>
            <a:ext cx="3860800" cy="476250"/>
          </a:xfrm>
          <a:prstGeom prst="rect">
            <a:avLst/>
          </a:prstGeom>
        </p:spPr>
        <p:txBody>
          <a:bodyPr/>
          <a:lstStyle>
            <a:lvl1pPr eaLnBrk="1" hangingPunct="1">
              <a:buFontTx/>
              <a:buNone/>
              <a:defRPr sz="1800" b="0">
                <a:latin typeface="Arial" panose="020B0604020202020204" pitchFamily="34" charset="0"/>
                <a:ea typeface="宋体" panose="02010600030101010101" pitchFamily="2" charset="-122"/>
              </a:defRPr>
            </a:lvl1pPr>
          </a:lstStyle>
          <a:p>
            <a:pPr>
              <a:defRPr/>
            </a:pPr>
            <a:endParaRPr lang="en-US" altLang="zh-CN"/>
          </a:p>
        </p:txBody>
      </p:sp>
      <p:sp>
        <p:nvSpPr>
          <p:cNvPr id="29"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lstStyle>
            <a:lvl1pPr eaLnBrk="1" hangingPunct="1">
              <a:buFont typeface="Arial" panose="020B0604020202020204" pitchFamily="34" charset="0"/>
              <a:buNone/>
              <a:defRPr sz="1800" b="0" noProof="1">
                <a:latin typeface="Arial" panose="020B0604020202020204" pitchFamily="34" charset="0"/>
              </a:defRPr>
            </a:lvl1pPr>
          </a:lstStyle>
          <a:p>
            <a:pPr>
              <a:defRPr/>
            </a:pPr>
            <a:fld id="{EE04DD92-0BF6-4D37-9C06-28463CB5816E}" type="slidenum">
              <a:rPr altLang="zh-CN"/>
              <a:t>‹#›</a:t>
            </a:fld>
            <a:endParaRPr lang="zh-CN" altLang="zh-CN"/>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par>
                          <p:cTn id="11" fill="hold">
                            <p:stCondLst>
                              <p:cond delay="500"/>
                            </p:stCondLst>
                            <p:childTnLst>
                              <p:par>
                                <p:cTn id="12" presetID="23" presetClass="entr" presetSubtype="272" fill="hold" grpId="0" nodeType="afterEffect">
                                  <p:stCondLst>
                                    <p:cond delay="30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strVal val="2/3*#ppt_w"/>
                                          </p:val>
                                        </p:tav>
                                        <p:tav tm="100000">
                                          <p:val>
                                            <p:strVal val="#ppt_w"/>
                                          </p:val>
                                        </p:tav>
                                      </p:tavLst>
                                    </p:anim>
                                    <p:anim calcmode="lin" valueType="num">
                                      <p:cBhvr>
                                        <p:cTn id="15" dur="500" fill="hold"/>
                                        <p:tgtEl>
                                          <p:spTgt spid="3"/>
                                        </p:tgtEl>
                                        <p:attrNameLst>
                                          <p:attrName>ppt_h</p:attrName>
                                        </p:attrNameLst>
                                      </p:cBhvr>
                                      <p:tavLst>
                                        <p:tav tm="0">
                                          <p:val>
                                            <p:strVal val="2/3*#ppt_h"/>
                                          </p:val>
                                        </p:tav>
                                        <p:tav tm="100000">
                                          <p:val>
                                            <p:strVal val="#ppt_h"/>
                                          </p:val>
                                        </p:tav>
                                      </p:tavLst>
                                    </p:anim>
                                  </p:childTnLst>
                                </p:cTn>
                              </p:par>
                            </p:childTnLst>
                          </p:cTn>
                        </p:par>
                        <p:par>
                          <p:cTn id="16" fill="hold">
                            <p:stCondLst>
                              <p:cond delay="1300"/>
                            </p:stCondLst>
                            <p:childTnLst>
                              <p:par>
                                <p:cTn id="17" presetID="23" presetClass="entr" presetSubtype="528" fill="hold" grpId="0" nodeType="afterEffect">
                                  <p:stCondLst>
                                    <p:cond delay="20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 calcmode="lin" valueType="num">
                                      <p:cBhvr>
                                        <p:cTn id="21" dur="500" fill="hold"/>
                                        <p:tgtEl>
                                          <p:spTgt spid="4"/>
                                        </p:tgtEl>
                                        <p:attrNameLst>
                                          <p:attrName>ppt_x</p:attrName>
                                        </p:attrNameLst>
                                      </p:cBhvr>
                                      <p:tavLst>
                                        <p:tav tm="0">
                                          <p:val>
                                            <p:fltVal val="0.5"/>
                                          </p:val>
                                        </p:tav>
                                        <p:tav tm="100000">
                                          <p:val>
                                            <p:strVal val="#ppt_x"/>
                                          </p:val>
                                        </p:tav>
                                      </p:tavLst>
                                    </p:anim>
                                    <p:anim calcmode="lin" valueType="num">
                                      <p:cBhvr>
                                        <p:cTn id="22" dur="500" fill="hold"/>
                                        <p:tgtEl>
                                          <p:spTgt spid="4"/>
                                        </p:tgtEl>
                                        <p:attrNameLst>
                                          <p:attrName>ppt_y</p:attrName>
                                        </p:attrNameLst>
                                      </p:cBhvr>
                                      <p:tavLst>
                                        <p:tav tm="0">
                                          <p:val>
                                            <p:fltVal val="0.5"/>
                                          </p:val>
                                        </p:tav>
                                        <p:tav tm="100000">
                                          <p:val>
                                            <p:strVal val="#ppt_y"/>
                                          </p:val>
                                        </p:tav>
                                      </p:tavLst>
                                    </p:anim>
                                  </p:childTnLst>
                                </p:cTn>
                              </p:par>
                            </p:childTnLst>
                          </p:cTn>
                        </p:par>
                        <p:par>
                          <p:cTn id="23" fill="hold">
                            <p:stCondLst>
                              <p:cond delay="2000"/>
                            </p:stCondLst>
                            <p:childTnLst>
                              <p:par>
                                <p:cTn id="24" presetID="23" presetClass="entr" presetSubtype="528" fill="hold" grpId="0" nodeType="afterEffect">
                                  <p:stCondLst>
                                    <p:cond delay="40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 calcmode="lin" valueType="num">
                                      <p:cBhvr>
                                        <p:cTn id="28" dur="500" fill="hold"/>
                                        <p:tgtEl>
                                          <p:spTgt spid="5"/>
                                        </p:tgtEl>
                                        <p:attrNameLst>
                                          <p:attrName>ppt_x</p:attrName>
                                        </p:attrNameLst>
                                      </p:cBhvr>
                                      <p:tavLst>
                                        <p:tav tm="0">
                                          <p:val>
                                            <p:fltVal val="0.5"/>
                                          </p:val>
                                        </p:tav>
                                        <p:tav tm="100000">
                                          <p:val>
                                            <p:strVal val="#ppt_x"/>
                                          </p:val>
                                        </p:tav>
                                      </p:tavLst>
                                    </p:anim>
                                    <p:anim calcmode="lin" valueType="num">
                                      <p:cBhvr>
                                        <p:cTn id="29" dur="500" fill="hold"/>
                                        <p:tgtEl>
                                          <p:spTgt spid="5"/>
                                        </p:tgtEl>
                                        <p:attrNameLst>
                                          <p:attrName>ppt_y</p:attrName>
                                        </p:attrNameLst>
                                      </p:cBhvr>
                                      <p:tavLst>
                                        <p:tav tm="0">
                                          <p:val>
                                            <p:fltVal val="0.5"/>
                                          </p:val>
                                        </p:tav>
                                        <p:tav tm="100000">
                                          <p:val>
                                            <p:strVal val="#ppt_y"/>
                                          </p:val>
                                        </p:tav>
                                      </p:tavLst>
                                    </p:anim>
                                  </p:childTnLst>
                                </p:cTn>
                              </p:par>
                            </p:childTnLst>
                          </p:cTn>
                        </p:par>
                        <p:par>
                          <p:cTn id="30" fill="hold">
                            <p:stCondLst>
                              <p:cond delay="2900"/>
                            </p:stCondLst>
                            <p:childTnLst>
                              <p:par>
                                <p:cTn id="31" presetID="23" presetClass="entr" presetSubtype="528" fill="hold" grpId="0" nodeType="afterEffect">
                                  <p:stCondLst>
                                    <p:cond delay="60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fltVal val="0"/>
                                          </p:val>
                                        </p:tav>
                                        <p:tav tm="100000">
                                          <p:val>
                                            <p:strVal val="#ppt_w"/>
                                          </p:val>
                                        </p:tav>
                                      </p:tavLst>
                                    </p:anim>
                                    <p:anim calcmode="lin" valueType="num">
                                      <p:cBhvr>
                                        <p:cTn id="34" dur="500" fill="hold"/>
                                        <p:tgtEl>
                                          <p:spTgt spid="6"/>
                                        </p:tgtEl>
                                        <p:attrNameLst>
                                          <p:attrName>ppt_h</p:attrName>
                                        </p:attrNameLst>
                                      </p:cBhvr>
                                      <p:tavLst>
                                        <p:tav tm="0">
                                          <p:val>
                                            <p:fltVal val="0"/>
                                          </p:val>
                                        </p:tav>
                                        <p:tav tm="100000">
                                          <p:val>
                                            <p:strVal val="#ppt_h"/>
                                          </p:val>
                                        </p:tav>
                                      </p:tavLst>
                                    </p:anim>
                                    <p:anim calcmode="lin" valueType="num">
                                      <p:cBhvr>
                                        <p:cTn id="35" dur="500" fill="hold"/>
                                        <p:tgtEl>
                                          <p:spTgt spid="6"/>
                                        </p:tgtEl>
                                        <p:attrNameLst>
                                          <p:attrName>ppt_x</p:attrName>
                                        </p:attrNameLst>
                                      </p:cBhvr>
                                      <p:tavLst>
                                        <p:tav tm="0">
                                          <p:val>
                                            <p:fltVal val="0.5"/>
                                          </p:val>
                                        </p:tav>
                                        <p:tav tm="100000">
                                          <p:val>
                                            <p:strVal val="#ppt_x"/>
                                          </p:val>
                                        </p:tav>
                                      </p:tavLst>
                                    </p:anim>
                                    <p:anim calcmode="lin" valueType="num">
                                      <p:cBhvr>
                                        <p:cTn id="36" dur="500" fill="hold"/>
                                        <p:tgtEl>
                                          <p:spTgt spid="6"/>
                                        </p:tgtEl>
                                        <p:attrNameLst>
                                          <p:attrName>ppt_y</p:attrName>
                                        </p:attrNameLst>
                                      </p:cBhvr>
                                      <p:tavLst>
                                        <p:tav tm="0">
                                          <p:val>
                                            <p:fltVal val="0.5"/>
                                          </p:val>
                                        </p:tav>
                                        <p:tav tm="100000">
                                          <p:val>
                                            <p:strVal val="#ppt_y"/>
                                          </p:val>
                                        </p:tav>
                                      </p:tavLst>
                                    </p:anim>
                                  </p:childTnLst>
                                </p:cTn>
                              </p:par>
                            </p:childTnLst>
                          </p:cTn>
                        </p:par>
                        <p:par>
                          <p:cTn id="37" fill="hold">
                            <p:stCondLst>
                              <p:cond delay="4000"/>
                            </p:stCondLst>
                            <p:childTnLst>
                              <p:par>
                                <p:cTn id="38" presetID="23" presetClass="entr" presetSubtype="528"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fltVal val="0"/>
                                          </p:val>
                                        </p:tav>
                                        <p:tav tm="100000">
                                          <p:val>
                                            <p:strVal val="#ppt_h"/>
                                          </p:val>
                                        </p:tav>
                                      </p:tavLst>
                                    </p:anim>
                                    <p:anim calcmode="lin" valueType="num">
                                      <p:cBhvr>
                                        <p:cTn id="42" dur="500" fill="hold"/>
                                        <p:tgtEl>
                                          <p:spTgt spid="7"/>
                                        </p:tgtEl>
                                        <p:attrNameLst>
                                          <p:attrName>ppt_x</p:attrName>
                                        </p:attrNameLst>
                                      </p:cBhvr>
                                      <p:tavLst>
                                        <p:tav tm="0">
                                          <p:val>
                                            <p:fltVal val="0.5"/>
                                          </p:val>
                                        </p:tav>
                                        <p:tav tm="100000">
                                          <p:val>
                                            <p:strVal val="#ppt_x"/>
                                          </p:val>
                                        </p:tav>
                                      </p:tavLst>
                                    </p:anim>
                                    <p:anim calcmode="lin" valueType="num">
                                      <p:cBhvr>
                                        <p:cTn id="43" dur="500" fill="hold"/>
                                        <p:tgtEl>
                                          <p:spTgt spid="7"/>
                                        </p:tgtEl>
                                        <p:attrNameLst>
                                          <p:attrName>ppt_y</p:attrName>
                                        </p:attrNameLst>
                                      </p:cBhvr>
                                      <p:tavLst>
                                        <p:tav tm="0">
                                          <p:val>
                                            <p:fltVal val="0.5"/>
                                          </p:val>
                                        </p:tav>
                                        <p:tav tm="100000">
                                          <p:val>
                                            <p:strVal val="#ppt_y"/>
                                          </p:val>
                                        </p:tav>
                                      </p:tavLst>
                                    </p:anim>
                                  </p:childTnLst>
                                </p:cTn>
                              </p:par>
                            </p:childTnLst>
                          </p:cTn>
                        </p:par>
                        <p:par>
                          <p:cTn id="44" fill="hold">
                            <p:stCondLst>
                              <p:cond delay="4500"/>
                            </p:stCondLst>
                            <p:childTnLst>
                              <p:par>
                                <p:cTn id="45" presetID="23" presetClass="entr" presetSubtype="528" fill="hold" grpId="0" nodeType="after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 calcmode="lin" valueType="num">
                                      <p:cBhvr>
                                        <p:cTn id="49" dur="500" fill="hold"/>
                                        <p:tgtEl>
                                          <p:spTgt spid="8"/>
                                        </p:tgtEl>
                                        <p:attrNameLst>
                                          <p:attrName>ppt_x</p:attrName>
                                        </p:attrNameLst>
                                      </p:cBhvr>
                                      <p:tavLst>
                                        <p:tav tm="0">
                                          <p:val>
                                            <p:fltVal val="0.5"/>
                                          </p:val>
                                        </p:tav>
                                        <p:tav tm="100000">
                                          <p:val>
                                            <p:strVal val="#ppt_x"/>
                                          </p:val>
                                        </p:tav>
                                      </p:tavLst>
                                    </p:anim>
                                    <p:anim calcmode="lin" valueType="num">
                                      <p:cBhvr>
                                        <p:cTn id="50" dur="500" fill="hold"/>
                                        <p:tgtEl>
                                          <p:spTgt spid="8"/>
                                        </p:tgtEl>
                                        <p:attrNameLst>
                                          <p:attrName>ppt_y</p:attrName>
                                        </p:attrNameLst>
                                      </p:cBhvr>
                                      <p:tavLst>
                                        <p:tav tm="0">
                                          <p:val>
                                            <p:fltVal val="0.5"/>
                                          </p:val>
                                        </p:tav>
                                        <p:tav tm="100000">
                                          <p:val>
                                            <p:strVal val="#ppt_y"/>
                                          </p:val>
                                        </p:tav>
                                      </p:tavLst>
                                    </p:anim>
                                  </p:childTnLst>
                                </p:cTn>
                              </p:par>
                            </p:childTnLst>
                          </p:cTn>
                        </p:par>
                        <p:par>
                          <p:cTn id="51" fill="hold">
                            <p:stCondLst>
                              <p:cond delay="5000"/>
                            </p:stCondLst>
                            <p:childTnLst>
                              <p:par>
                                <p:cTn id="52" presetID="23" presetClass="entr" presetSubtype="528" fill="hold" grpId="0" nodeType="afterEffect">
                                  <p:stCondLst>
                                    <p:cond delay="500"/>
                                  </p:stCondLst>
                                  <p:childTnLst>
                                    <p:set>
                                      <p:cBhvr>
                                        <p:cTn id="53" dur="1" fill="hold">
                                          <p:stCondLst>
                                            <p:cond delay="0"/>
                                          </p:stCondLst>
                                        </p:cTn>
                                        <p:tgtEl>
                                          <p:spTgt spid="9"/>
                                        </p:tgtEl>
                                        <p:attrNameLst>
                                          <p:attrName>style.visibility</p:attrName>
                                        </p:attrNameLst>
                                      </p:cBhvr>
                                      <p:to>
                                        <p:strVal val="visible"/>
                                      </p:to>
                                    </p:set>
                                    <p:anim calcmode="lin" valueType="num">
                                      <p:cBhvr>
                                        <p:cTn id="54" dur="500" fill="hold"/>
                                        <p:tgtEl>
                                          <p:spTgt spid="9"/>
                                        </p:tgtEl>
                                        <p:attrNameLst>
                                          <p:attrName>ppt_w</p:attrName>
                                        </p:attrNameLst>
                                      </p:cBhvr>
                                      <p:tavLst>
                                        <p:tav tm="0">
                                          <p:val>
                                            <p:fltVal val="0"/>
                                          </p:val>
                                        </p:tav>
                                        <p:tav tm="100000">
                                          <p:val>
                                            <p:strVal val="#ppt_w"/>
                                          </p:val>
                                        </p:tav>
                                      </p:tavLst>
                                    </p:anim>
                                    <p:anim calcmode="lin" valueType="num">
                                      <p:cBhvr>
                                        <p:cTn id="55" dur="500" fill="hold"/>
                                        <p:tgtEl>
                                          <p:spTgt spid="9"/>
                                        </p:tgtEl>
                                        <p:attrNameLst>
                                          <p:attrName>ppt_h</p:attrName>
                                        </p:attrNameLst>
                                      </p:cBhvr>
                                      <p:tavLst>
                                        <p:tav tm="0">
                                          <p:val>
                                            <p:fltVal val="0"/>
                                          </p:val>
                                        </p:tav>
                                        <p:tav tm="100000">
                                          <p:val>
                                            <p:strVal val="#ppt_h"/>
                                          </p:val>
                                        </p:tav>
                                      </p:tavLst>
                                    </p:anim>
                                    <p:anim calcmode="lin" valueType="num">
                                      <p:cBhvr>
                                        <p:cTn id="56" dur="500" fill="hold"/>
                                        <p:tgtEl>
                                          <p:spTgt spid="9"/>
                                        </p:tgtEl>
                                        <p:attrNameLst>
                                          <p:attrName>ppt_x</p:attrName>
                                        </p:attrNameLst>
                                      </p:cBhvr>
                                      <p:tavLst>
                                        <p:tav tm="0">
                                          <p:val>
                                            <p:fltVal val="0.5"/>
                                          </p:val>
                                        </p:tav>
                                        <p:tav tm="100000">
                                          <p:val>
                                            <p:strVal val="#ppt_x"/>
                                          </p:val>
                                        </p:tav>
                                      </p:tavLst>
                                    </p:anim>
                                    <p:anim calcmode="lin" valueType="num">
                                      <p:cBhvr>
                                        <p:cTn id="57" dur="500" fill="hold"/>
                                        <p:tgtEl>
                                          <p:spTgt spid="9"/>
                                        </p:tgtEl>
                                        <p:attrNameLst>
                                          <p:attrName>ppt_y</p:attrName>
                                        </p:attrNameLst>
                                      </p:cBhvr>
                                      <p:tavLst>
                                        <p:tav tm="0">
                                          <p:val>
                                            <p:fltVal val="0.5"/>
                                          </p:val>
                                        </p:tav>
                                        <p:tav tm="100000">
                                          <p:val>
                                            <p:strVal val="#ppt_y"/>
                                          </p:val>
                                        </p:tav>
                                      </p:tavLst>
                                    </p:anim>
                                  </p:childTnLst>
                                </p:cTn>
                              </p:par>
                            </p:childTnLst>
                          </p:cTn>
                        </p:par>
                        <p:par>
                          <p:cTn id="58" fill="hold">
                            <p:stCondLst>
                              <p:cond delay="6000"/>
                            </p:stCondLst>
                            <p:childTnLst>
                              <p:par>
                                <p:cTn id="59" presetID="23" presetClass="entr" presetSubtype="528" fill="hold" grpId="0" nodeType="after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p:cTn id="61" dur="500" fill="hold"/>
                                        <p:tgtEl>
                                          <p:spTgt spid="10"/>
                                        </p:tgtEl>
                                        <p:attrNameLst>
                                          <p:attrName>ppt_w</p:attrName>
                                        </p:attrNameLst>
                                      </p:cBhvr>
                                      <p:tavLst>
                                        <p:tav tm="0">
                                          <p:val>
                                            <p:fltVal val="0"/>
                                          </p:val>
                                        </p:tav>
                                        <p:tav tm="100000">
                                          <p:val>
                                            <p:strVal val="#ppt_w"/>
                                          </p:val>
                                        </p:tav>
                                      </p:tavLst>
                                    </p:anim>
                                    <p:anim calcmode="lin" valueType="num">
                                      <p:cBhvr>
                                        <p:cTn id="62" dur="500" fill="hold"/>
                                        <p:tgtEl>
                                          <p:spTgt spid="10"/>
                                        </p:tgtEl>
                                        <p:attrNameLst>
                                          <p:attrName>ppt_h</p:attrName>
                                        </p:attrNameLst>
                                      </p:cBhvr>
                                      <p:tavLst>
                                        <p:tav tm="0">
                                          <p:val>
                                            <p:fltVal val="0"/>
                                          </p:val>
                                        </p:tav>
                                        <p:tav tm="100000">
                                          <p:val>
                                            <p:strVal val="#ppt_h"/>
                                          </p:val>
                                        </p:tav>
                                      </p:tavLst>
                                    </p:anim>
                                    <p:anim calcmode="lin" valueType="num">
                                      <p:cBhvr>
                                        <p:cTn id="63" dur="500" fill="hold"/>
                                        <p:tgtEl>
                                          <p:spTgt spid="10"/>
                                        </p:tgtEl>
                                        <p:attrNameLst>
                                          <p:attrName>ppt_x</p:attrName>
                                        </p:attrNameLst>
                                      </p:cBhvr>
                                      <p:tavLst>
                                        <p:tav tm="0">
                                          <p:val>
                                            <p:fltVal val="0.5"/>
                                          </p:val>
                                        </p:tav>
                                        <p:tav tm="100000">
                                          <p:val>
                                            <p:strVal val="#ppt_x"/>
                                          </p:val>
                                        </p:tav>
                                      </p:tavLst>
                                    </p:anim>
                                    <p:anim calcmode="lin" valueType="num">
                                      <p:cBhvr>
                                        <p:cTn id="64" dur="500" fill="hold"/>
                                        <p:tgtEl>
                                          <p:spTgt spid="10"/>
                                        </p:tgtEl>
                                        <p:attrNameLst>
                                          <p:attrName>ppt_y</p:attrName>
                                        </p:attrNameLst>
                                      </p:cBhvr>
                                      <p:tavLst>
                                        <p:tav tm="0">
                                          <p:val>
                                            <p:fltVal val="0.5"/>
                                          </p:val>
                                        </p:tav>
                                        <p:tav tm="100000">
                                          <p:val>
                                            <p:strVal val="#ppt_y"/>
                                          </p:val>
                                        </p:tav>
                                      </p:tavLst>
                                    </p:anim>
                                  </p:childTnLst>
                                </p:cTn>
                              </p:par>
                            </p:childTnLst>
                          </p:cTn>
                        </p:par>
                        <p:par>
                          <p:cTn id="65" fill="hold">
                            <p:stCondLst>
                              <p:cond delay="6500"/>
                            </p:stCondLst>
                            <p:childTnLst>
                              <p:par>
                                <p:cTn id="66" presetID="23" presetClass="entr" presetSubtype="528" fill="hold" grpId="0" nodeType="afterEffect">
                                  <p:stCondLst>
                                    <p:cond delay="1000"/>
                                  </p:stCondLst>
                                  <p:childTnLst>
                                    <p:set>
                                      <p:cBhvr>
                                        <p:cTn id="67" dur="1" fill="hold">
                                          <p:stCondLst>
                                            <p:cond delay="0"/>
                                          </p:stCondLst>
                                        </p:cTn>
                                        <p:tgtEl>
                                          <p:spTgt spid="11"/>
                                        </p:tgtEl>
                                        <p:attrNameLst>
                                          <p:attrName>style.visibility</p:attrName>
                                        </p:attrNameLst>
                                      </p:cBhvr>
                                      <p:to>
                                        <p:strVal val="visible"/>
                                      </p:to>
                                    </p:set>
                                    <p:anim calcmode="lin" valueType="num">
                                      <p:cBhvr>
                                        <p:cTn id="68" dur="500" fill="hold"/>
                                        <p:tgtEl>
                                          <p:spTgt spid="11"/>
                                        </p:tgtEl>
                                        <p:attrNameLst>
                                          <p:attrName>ppt_w</p:attrName>
                                        </p:attrNameLst>
                                      </p:cBhvr>
                                      <p:tavLst>
                                        <p:tav tm="0">
                                          <p:val>
                                            <p:fltVal val="0"/>
                                          </p:val>
                                        </p:tav>
                                        <p:tav tm="100000">
                                          <p:val>
                                            <p:strVal val="#ppt_w"/>
                                          </p:val>
                                        </p:tav>
                                      </p:tavLst>
                                    </p:anim>
                                    <p:anim calcmode="lin" valueType="num">
                                      <p:cBhvr>
                                        <p:cTn id="69" dur="500" fill="hold"/>
                                        <p:tgtEl>
                                          <p:spTgt spid="11"/>
                                        </p:tgtEl>
                                        <p:attrNameLst>
                                          <p:attrName>ppt_h</p:attrName>
                                        </p:attrNameLst>
                                      </p:cBhvr>
                                      <p:tavLst>
                                        <p:tav tm="0">
                                          <p:val>
                                            <p:fltVal val="0"/>
                                          </p:val>
                                        </p:tav>
                                        <p:tav tm="100000">
                                          <p:val>
                                            <p:strVal val="#ppt_h"/>
                                          </p:val>
                                        </p:tav>
                                      </p:tavLst>
                                    </p:anim>
                                    <p:anim calcmode="lin" valueType="num">
                                      <p:cBhvr>
                                        <p:cTn id="70" dur="500" fill="hold"/>
                                        <p:tgtEl>
                                          <p:spTgt spid="11"/>
                                        </p:tgtEl>
                                        <p:attrNameLst>
                                          <p:attrName>ppt_x</p:attrName>
                                        </p:attrNameLst>
                                      </p:cBhvr>
                                      <p:tavLst>
                                        <p:tav tm="0">
                                          <p:val>
                                            <p:fltVal val="0.5"/>
                                          </p:val>
                                        </p:tav>
                                        <p:tav tm="100000">
                                          <p:val>
                                            <p:strVal val="#ppt_x"/>
                                          </p:val>
                                        </p:tav>
                                      </p:tavLst>
                                    </p:anim>
                                    <p:anim calcmode="lin" valueType="num">
                                      <p:cBhvr>
                                        <p:cTn id="71" dur="500" fill="hold"/>
                                        <p:tgtEl>
                                          <p:spTgt spid="11"/>
                                        </p:tgtEl>
                                        <p:attrNameLst>
                                          <p:attrName>ppt_y</p:attrName>
                                        </p:attrNameLst>
                                      </p:cBhvr>
                                      <p:tavLst>
                                        <p:tav tm="0">
                                          <p:val>
                                            <p:fltVal val="0.5"/>
                                          </p:val>
                                        </p:tav>
                                        <p:tav tm="100000">
                                          <p:val>
                                            <p:strVal val="#ppt_y"/>
                                          </p:val>
                                        </p:tav>
                                      </p:tavLst>
                                    </p:anim>
                                  </p:childTnLst>
                                </p:cTn>
                              </p:par>
                            </p:childTnLst>
                          </p:cTn>
                        </p:par>
                        <p:par>
                          <p:cTn id="72" fill="hold">
                            <p:stCondLst>
                              <p:cond delay="8000"/>
                            </p:stCondLst>
                            <p:childTnLst>
                              <p:par>
                                <p:cTn id="73" presetID="23" presetClass="entr" presetSubtype="528" fill="hold" grpId="0" nodeType="afterEffect">
                                  <p:stCondLst>
                                    <p:cond delay="699"/>
                                  </p:stCondLst>
                                  <p:childTnLst>
                                    <p:set>
                                      <p:cBhvr>
                                        <p:cTn id="74" dur="1" fill="hold">
                                          <p:stCondLst>
                                            <p:cond delay="0"/>
                                          </p:stCondLst>
                                        </p:cTn>
                                        <p:tgtEl>
                                          <p:spTgt spid="12"/>
                                        </p:tgtEl>
                                        <p:attrNameLst>
                                          <p:attrName>style.visibility</p:attrName>
                                        </p:attrNameLst>
                                      </p:cBhvr>
                                      <p:to>
                                        <p:strVal val="visible"/>
                                      </p:to>
                                    </p:set>
                                    <p:anim calcmode="lin" valueType="num">
                                      <p:cBhvr>
                                        <p:cTn id="75" dur="500" fill="hold"/>
                                        <p:tgtEl>
                                          <p:spTgt spid="12"/>
                                        </p:tgtEl>
                                        <p:attrNameLst>
                                          <p:attrName>ppt_w</p:attrName>
                                        </p:attrNameLst>
                                      </p:cBhvr>
                                      <p:tavLst>
                                        <p:tav tm="0">
                                          <p:val>
                                            <p:fltVal val="0"/>
                                          </p:val>
                                        </p:tav>
                                        <p:tav tm="100000">
                                          <p:val>
                                            <p:strVal val="#ppt_w"/>
                                          </p:val>
                                        </p:tav>
                                      </p:tavLst>
                                    </p:anim>
                                    <p:anim calcmode="lin" valueType="num">
                                      <p:cBhvr>
                                        <p:cTn id="76" dur="500" fill="hold"/>
                                        <p:tgtEl>
                                          <p:spTgt spid="12"/>
                                        </p:tgtEl>
                                        <p:attrNameLst>
                                          <p:attrName>ppt_h</p:attrName>
                                        </p:attrNameLst>
                                      </p:cBhvr>
                                      <p:tavLst>
                                        <p:tav tm="0">
                                          <p:val>
                                            <p:fltVal val="0"/>
                                          </p:val>
                                        </p:tav>
                                        <p:tav tm="100000">
                                          <p:val>
                                            <p:strVal val="#ppt_h"/>
                                          </p:val>
                                        </p:tav>
                                      </p:tavLst>
                                    </p:anim>
                                    <p:anim calcmode="lin" valueType="num">
                                      <p:cBhvr>
                                        <p:cTn id="77" dur="500" fill="hold"/>
                                        <p:tgtEl>
                                          <p:spTgt spid="12"/>
                                        </p:tgtEl>
                                        <p:attrNameLst>
                                          <p:attrName>ppt_x</p:attrName>
                                        </p:attrNameLst>
                                      </p:cBhvr>
                                      <p:tavLst>
                                        <p:tav tm="0">
                                          <p:val>
                                            <p:fltVal val="0.5"/>
                                          </p:val>
                                        </p:tav>
                                        <p:tav tm="100000">
                                          <p:val>
                                            <p:strVal val="#ppt_x"/>
                                          </p:val>
                                        </p:tav>
                                      </p:tavLst>
                                    </p:anim>
                                    <p:anim calcmode="lin" valueType="num">
                                      <p:cBhvr>
                                        <p:cTn id="78" dur="500" fill="hold"/>
                                        <p:tgtEl>
                                          <p:spTgt spid="12"/>
                                        </p:tgtEl>
                                        <p:attrNameLst>
                                          <p:attrName>ppt_y</p:attrName>
                                        </p:attrNameLst>
                                      </p:cBhvr>
                                      <p:tavLst>
                                        <p:tav tm="0">
                                          <p:val>
                                            <p:fltVal val="0.5"/>
                                          </p:val>
                                        </p:tav>
                                        <p:tav tm="100000">
                                          <p:val>
                                            <p:strVal val="#ppt_y"/>
                                          </p:val>
                                        </p:tav>
                                      </p:tavLst>
                                    </p:anim>
                                  </p:childTnLst>
                                </p:cTn>
                              </p:par>
                            </p:childTnLst>
                          </p:cTn>
                        </p:par>
                        <p:par>
                          <p:cTn id="79" fill="hold">
                            <p:stCondLst>
                              <p:cond delay="9199"/>
                            </p:stCondLst>
                            <p:childTnLst>
                              <p:par>
                                <p:cTn id="80" presetID="23" presetClass="entr" presetSubtype="528" fill="hold" grpId="0" nodeType="afterEffect">
                                  <p:stCondLst>
                                    <p:cond delay="0"/>
                                  </p:stCondLst>
                                  <p:childTnLst>
                                    <p:set>
                                      <p:cBhvr>
                                        <p:cTn id="81" dur="1" fill="hold">
                                          <p:stCondLst>
                                            <p:cond delay="0"/>
                                          </p:stCondLst>
                                        </p:cTn>
                                        <p:tgtEl>
                                          <p:spTgt spid="13"/>
                                        </p:tgtEl>
                                        <p:attrNameLst>
                                          <p:attrName>style.visibility</p:attrName>
                                        </p:attrNameLst>
                                      </p:cBhvr>
                                      <p:to>
                                        <p:strVal val="visible"/>
                                      </p:to>
                                    </p:set>
                                    <p:anim calcmode="lin" valueType="num">
                                      <p:cBhvr>
                                        <p:cTn id="82" dur="500" fill="hold"/>
                                        <p:tgtEl>
                                          <p:spTgt spid="13"/>
                                        </p:tgtEl>
                                        <p:attrNameLst>
                                          <p:attrName>ppt_w</p:attrName>
                                        </p:attrNameLst>
                                      </p:cBhvr>
                                      <p:tavLst>
                                        <p:tav tm="0">
                                          <p:val>
                                            <p:fltVal val="0"/>
                                          </p:val>
                                        </p:tav>
                                        <p:tav tm="100000">
                                          <p:val>
                                            <p:strVal val="#ppt_w"/>
                                          </p:val>
                                        </p:tav>
                                      </p:tavLst>
                                    </p:anim>
                                    <p:anim calcmode="lin" valueType="num">
                                      <p:cBhvr>
                                        <p:cTn id="83" dur="500" fill="hold"/>
                                        <p:tgtEl>
                                          <p:spTgt spid="13"/>
                                        </p:tgtEl>
                                        <p:attrNameLst>
                                          <p:attrName>ppt_h</p:attrName>
                                        </p:attrNameLst>
                                      </p:cBhvr>
                                      <p:tavLst>
                                        <p:tav tm="0">
                                          <p:val>
                                            <p:fltVal val="0"/>
                                          </p:val>
                                        </p:tav>
                                        <p:tav tm="100000">
                                          <p:val>
                                            <p:strVal val="#ppt_h"/>
                                          </p:val>
                                        </p:tav>
                                      </p:tavLst>
                                    </p:anim>
                                    <p:anim calcmode="lin" valueType="num">
                                      <p:cBhvr>
                                        <p:cTn id="84" dur="500" fill="hold"/>
                                        <p:tgtEl>
                                          <p:spTgt spid="13"/>
                                        </p:tgtEl>
                                        <p:attrNameLst>
                                          <p:attrName>ppt_x</p:attrName>
                                        </p:attrNameLst>
                                      </p:cBhvr>
                                      <p:tavLst>
                                        <p:tav tm="0">
                                          <p:val>
                                            <p:fltVal val="0.5"/>
                                          </p:val>
                                        </p:tav>
                                        <p:tav tm="100000">
                                          <p:val>
                                            <p:strVal val="#ppt_x"/>
                                          </p:val>
                                        </p:tav>
                                      </p:tavLst>
                                    </p:anim>
                                    <p:anim calcmode="lin" valueType="num">
                                      <p:cBhvr>
                                        <p:cTn id="85" dur="500" fill="hold"/>
                                        <p:tgtEl>
                                          <p:spTgt spid="13"/>
                                        </p:tgtEl>
                                        <p:attrNameLst>
                                          <p:attrName>ppt_y</p:attrName>
                                        </p:attrNameLst>
                                      </p:cBhvr>
                                      <p:tavLst>
                                        <p:tav tm="0">
                                          <p:val>
                                            <p:fltVal val="0.5"/>
                                          </p:val>
                                        </p:tav>
                                        <p:tav tm="100000">
                                          <p:val>
                                            <p:strVal val="#ppt_y"/>
                                          </p:val>
                                        </p:tav>
                                      </p:tavLst>
                                    </p:anim>
                                  </p:childTnLst>
                                </p:cTn>
                              </p:par>
                            </p:childTnLst>
                          </p:cTn>
                        </p:par>
                        <p:par>
                          <p:cTn id="86" fill="hold">
                            <p:stCondLst>
                              <p:cond delay="9699"/>
                            </p:stCondLst>
                            <p:childTnLst>
                              <p:par>
                                <p:cTn id="87" presetID="23" presetClass="entr" presetSubtype="272" fill="hold" grpId="0" nodeType="afterEffect">
                                  <p:stCondLst>
                                    <p:cond delay="300"/>
                                  </p:stCondLst>
                                  <p:childTnLst>
                                    <p:set>
                                      <p:cBhvr>
                                        <p:cTn id="88" dur="1" fill="hold">
                                          <p:stCondLst>
                                            <p:cond delay="0"/>
                                          </p:stCondLst>
                                        </p:cTn>
                                        <p:tgtEl>
                                          <p:spTgt spid="14"/>
                                        </p:tgtEl>
                                        <p:attrNameLst>
                                          <p:attrName>style.visibility</p:attrName>
                                        </p:attrNameLst>
                                      </p:cBhvr>
                                      <p:to>
                                        <p:strVal val="visible"/>
                                      </p:to>
                                    </p:set>
                                    <p:anim calcmode="lin" valueType="num">
                                      <p:cBhvr>
                                        <p:cTn id="89" dur="500" fill="hold"/>
                                        <p:tgtEl>
                                          <p:spTgt spid="14"/>
                                        </p:tgtEl>
                                        <p:attrNameLst>
                                          <p:attrName>ppt_w</p:attrName>
                                        </p:attrNameLst>
                                      </p:cBhvr>
                                      <p:tavLst>
                                        <p:tav tm="0">
                                          <p:val>
                                            <p:strVal val="2/3*#ppt_w"/>
                                          </p:val>
                                        </p:tav>
                                        <p:tav tm="100000">
                                          <p:val>
                                            <p:strVal val="#ppt_w"/>
                                          </p:val>
                                        </p:tav>
                                      </p:tavLst>
                                    </p:anim>
                                    <p:anim calcmode="lin" valueType="num">
                                      <p:cBhvr>
                                        <p:cTn id="90" dur="500" fill="hold"/>
                                        <p:tgtEl>
                                          <p:spTgt spid="14"/>
                                        </p:tgtEl>
                                        <p:attrNameLst>
                                          <p:attrName>ppt_h</p:attrName>
                                        </p:attrNameLst>
                                      </p:cBhvr>
                                      <p:tavLst>
                                        <p:tav tm="0">
                                          <p:val>
                                            <p:strVal val="2/3*#ppt_h"/>
                                          </p:val>
                                        </p:tav>
                                        <p:tav tm="100000">
                                          <p:val>
                                            <p:strVal val="#ppt_h"/>
                                          </p:val>
                                        </p:tav>
                                      </p:tavLst>
                                    </p:anim>
                                  </p:childTnLst>
                                </p:cTn>
                              </p:par>
                            </p:childTnLst>
                          </p:cTn>
                        </p:par>
                        <p:par>
                          <p:cTn id="91" fill="hold">
                            <p:stCondLst>
                              <p:cond delay="10499"/>
                            </p:stCondLst>
                            <p:childTnLst>
                              <p:par>
                                <p:cTn id="92" presetID="23" presetClass="entr" presetSubtype="528" fill="hold" grpId="0" nodeType="afterEffect">
                                  <p:stCondLst>
                                    <p:cond delay="200"/>
                                  </p:stCondLst>
                                  <p:childTnLst>
                                    <p:set>
                                      <p:cBhvr>
                                        <p:cTn id="93" dur="1" fill="hold">
                                          <p:stCondLst>
                                            <p:cond delay="0"/>
                                          </p:stCondLst>
                                        </p:cTn>
                                        <p:tgtEl>
                                          <p:spTgt spid="15"/>
                                        </p:tgtEl>
                                        <p:attrNameLst>
                                          <p:attrName>style.visibility</p:attrName>
                                        </p:attrNameLst>
                                      </p:cBhvr>
                                      <p:to>
                                        <p:strVal val="visible"/>
                                      </p:to>
                                    </p:set>
                                    <p:anim calcmode="lin" valueType="num">
                                      <p:cBhvr>
                                        <p:cTn id="94" dur="500" fill="hold"/>
                                        <p:tgtEl>
                                          <p:spTgt spid="15"/>
                                        </p:tgtEl>
                                        <p:attrNameLst>
                                          <p:attrName>ppt_w</p:attrName>
                                        </p:attrNameLst>
                                      </p:cBhvr>
                                      <p:tavLst>
                                        <p:tav tm="0">
                                          <p:val>
                                            <p:fltVal val="0"/>
                                          </p:val>
                                        </p:tav>
                                        <p:tav tm="100000">
                                          <p:val>
                                            <p:strVal val="#ppt_w"/>
                                          </p:val>
                                        </p:tav>
                                      </p:tavLst>
                                    </p:anim>
                                    <p:anim calcmode="lin" valueType="num">
                                      <p:cBhvr>
                                        <p:cTn id="95" dur="500" fill="hold"/>
                                        <p:tgtEl>
                                          <p:spTgt spid="15"/>
                                        </p:tgtEl>
                                        <p:attrNameLst>
                                          <p:attrName>ppt_h</p:attrName>
                                        </p:attrNameLst>
                                      </p:cBhvr>
                                      <p:tavLst>
                                        <p:tav tm="0">
                                          <p:val>
                                            <p:fltVal val="0"/>
                                          </p:val>
                                        </p:tav>
                                        <p:tav tm="100000">
                                          <p:val>
                                            <p:strVal val="#ppt_h"/>
                                          </p:val>
                                        </p:tav>
                                      </p:tavLst>
                                    </p:anim>
                                    <p:anim calcmode="lin" valueType="num">
                                      <p:cBhvr>
                                        <p:cTn id="96" dur="500" fill="hold"/>
                                        <p:tgtEl>
                                          <p:spTgt spid="15"/>
                                        </p:tgtEl>
                                        <p:attrNameLst>
                                          <p:attrName>ppt_x</p:attrName>
                                        </p:attrNameLst>
                                      </p:cBhvr>
                                      <p:tavLst>
                                        <p:tav tm="0">
                                          <p:val>
                                            <p:fltVal val="0.5"/>
                                          </p:val>
                                        </p:tav>
                                        <p:tav tm="100000">
                                          <p:val>
                                            <p:strVal val="#ppt_x"/>
                                          </p:val>
                                        </p:tav>
                                      </p:tavLst>
                                    </p:anim>
                                    <p:anim calcmode="lin" valueType="num">
                                      <p:cBhvr>
                                        <p:cTn id="97" dur="500" fill="hold"/>
                                        <p:tgtEl>
                                          <p:spTgt spid="15"/>
                                        </p:tgtEl>
                                        <p:attrNameLst>
                                          <p:attrName>ppt_y</p:attrName>
                                        </p:attrNameLst>
                                      </p:cBhvr>
                                      <p:tavLst>
                                        <p:tav tm="0">
                                          <p:val>
                                            <p:fltVal val="0.5"/>
                                          </p:val>
                                        </p:tav>
                                        <p:tav tm="100000">
                                          <p:val>
                                            <p:strVal val="#ppt_y"/>
                                          </p:val>
                                        </p:tav>
                                      </p:tavLst>
                                    </p:anim>
                                  </p:childTnLst>
                                </p:cTn>
                              </p:par>
                            </p:childTnLst>
                          </p:cTn>
                        </p:par>
                        <p:par>
                          <p:cTn id="98" fill="hold">
                            <p:stCondLst>
                              <p:cond delay="11199"/>
                            </p:stCondLst>
                            <p:childTnLst>
                              <p:par>
                                <p:cTn id="99" presetID="23" presetClass="entr" presetSubtype="528" fill="hold" grpId="0" nodeType="afterEffect">
                                  <p:stCondLst>
                                    <p:cond delay="400"/>
                                  </p:stCondLst>
                                  <p:childTnLst>
                                    <p:set>
                                      <p:cBhvr>
                                        <p:cTn id="100" dur="1" fill="hold">
                                          <p:stCondLst>
                                            <p:cond delay="0"/>
                                          </p:stCondLst>
                                        </p:cTn>
                                        <p:tgtEl>
                                          <p:spTgt spid="16"/>
                                        </p:tgtEl>
                                        <p:attrNameLst>
                                          <p:attrName>style.visibility</p:attrName>
                                        </p:attrNameLst>
                                      </p:cBhvr>
                                      <p:to>
                                        <p:strVal val="visible"/>
                                      </p:to>
                                    </p:set>
                                    <p:anim calcmode="lin" valueType="num">
                                      <p:cBhvr>
                                        <p:cTn id="101" dur="500" fill="hold"/>
                                        <p:tgtEl>
                                          <p:spTgt spid="16"/>
                                        </p:tgtEl>
                                        <p:attrNameLst>
                                          <p:attrName>ppt_w</p:attrName>
                                        </p:attrNameLst>
                                      </p:cBhvr>
                                      <p:tavLst>
                                        <p:tav tm="0">
                                          <p:val>
                                            <p:fltVal val="0"/>
                                          </p:val>
                                        </p:tav>
                                        <p:tav tm="100000">
                                          <p:val>
                                            <p:strVal val="#ppt_w"/>
                                          </p:val>
                                        </p:tav>
                                      </p:tavLst>
                                    </p:anim>
                                    <p:anim calcmode="lin" valueType="num">
                                      <p:cBhvr>
                                        <p:cTn id="102" dur="500" fill="hold"/>
                                        <p:tgtEl>
                                          <p:spTgt spid="16"/>
                                        </p:tgtEl>
                                        <p:attrNameLst>
                                          <p:attrName>ppt_h</p:attrName>
                                        </p:attrNameLst>
                                      </p:cBhvr>
                                      <p:tavLst>
                                        <p:tav tm="0">
                                          <p:val>
                                            <p:fltVal val="0"/>
                                          </p:val>
                                        </p:tav>
                                        <p:tav tm="100000">
                                          <p:val>
                                            <p:strVal val="#ppt_h"/>
                                          </p:val>
                                        </p:tav>
                                      </p:tavLst>
                                    </p:anim>
                                    <p:anim calcmode="lin" valueType="num">
                                      <p:cBhvr>
                                        <p:cTn id="103" dur="500" fill="hold"/>
                                        <p:tgtEl>
                                          <p:spTgt spid="16"/>
                                        </p:tgtEl>
                                        <p:attrNameLst>
                                          <p:attrName>ppt_x</p:attrName>
                                        </p:attrNameLst>
                                      </p:cBhvr>
                                      <p:tavLst>
                                        <p:tav tm="0">
                                          <p:val>
                                            <p:fltVal val="0.5"/>
                                          </p:val>
                                        </p:tav>
                                        <p:tav tm="100000">
                                          <p:val>
                                            <p:strVal val="#ppt_x"/>
                                          </p:val>
                                        </p:tav>
                                      </p:tavLst>
                                    </p:anim>
                                    <p:anim calcmode="lin" valueType="num">
                                      <p:cBhvr>
                                        <p:cTn id="104" dur="500" fill="hold"/>
                                        <p:tgtEl>
                                          <p:spTgt spid="16"/>
                                        </p:tgtEl>
                                        <p:attrNameLst>
                                          <p:attrName>ppt_y</p:attrName>
                                        </p:attrNameLst>
                                      </p:cBhvr>
                                      <p:tavLst>
                                        <p:tav tm="0">
                                          <p:val>
                                            <p:fltVal val="0.5"/>
                                          </p:val>
                                        </p:tav>
                                        <p:tav tm="100000">
                                          <p:val>
                                            <p:strVal val="#ppt_y"/>
                                          </p:val>
                                        </p:tav>
                                      </p:tavLst>
                                    </p:anim>
                                  </p:childTnLst>
                                </p:cTn>
                              </p:par>
                            </p:childTnLst>
                          </p:cTn>
                        </p:par>
                        <p:par>
                          <p:cTn id="105" fill="hold">
                            <p:stCondLst>
                              <p:cond delay="12099"/>
                            </p:stCondLst>
                            <p:childTnLst>
                              <p:par>
                                <p:cTn id="106" presetID="23" presetClass="entr" presetSubtype="528" fill="hold" grpId="0" nodeType="afterEffect">
                                  <p:stCondLst>
                                    <p:cond delay="600"/>
                                  </p:stCondLst>
                                  <p:childTnLst>
                                    <p:set>
                                      <p:cBhvr>
                                        <p:cTn id="107" dur="1" fill="hold">
                                          <p:stCondLst>
                                            <p:cond delay="0"/>
                                          </p:stCondLst>
                                        </p:cTn>
                                        <p:tgtEl>
                                          <p:spTgt spid="17"/>
                                        </p:tgtEl>
                                        <p:attrNameLst>
                                          <p:attrName>style.visibility</p:attrName>
                                        </p:attrNameLst>
                                      </p:cBhvr>
                                      <p:to>
                                        <p:strVal val="visible"/>
                                      </p:to>
                                    </p:set>
                                    <p:anim calcmode="lin" valueType="num">
                                      <p:cBhvr>
                                        <p:cTn id="108" dur="500" fill="hold"/>
                                        <p:tgtEl>
                                          <p:spTgt spid="17"/>
                                        </p:tgtEl>
                                        <p:attrNameLst>
                                          <p:attrName>ppt_w</p:attrName>
                                        </p:attrNameLst>
                                      </p:cBhvr>
                                      <p:tavLst>
                                        <p:tav tm="0">
                                          <p:val>
                                            <p:fltVal val="0"/>
                                          </p:val>
                                        </p:tav>
                                        <p:tav tm="100000">
                                          <p:val>
                                            <p:strVal val="#ppt_w"/>
                                          </p:val>
                                        </p:tav>
                                      </p:tavLst>
                                    </p:anim>
                                    <p:anim calcmode="lin" valueType="num">
                                      <p:cBhvr>
                                        <p:cTn id="109" dur="500" fill="hold"/>
                                        <p:tgtEl>
                                          <p:spTgt spid="17"/>
                                        </p:tgtEl>
                                        <p:attrNameLst>
                                          <p:attrName>ppt_h</p:attrName>
                                        </p:attrNameLst>
                                      </p:cBhvr>
                                      <p:tavLst>
                                        <p:tav tm="0">
                                          <p:val>
                                            <p:fltVal val="0"/>
                                          </p:val>
                                        </p:tav>
                                        <p:tav tm="100000">
                                          <p:val>
                                            <p:strVal val="#ppt_h"/>
                                          </p:val>
                                        </p:tav>
                                      </p:tavLst>
                                    </p:anim>
                                    <p:anim calcmode="lin" valueType="num">
                                      <p:cBhvr>
                                        <p:cTn id="110" dur="500" fill="hold"/>
                                        <p:tgtEl>
                                          <p:spTgt spid="17"/>
                                        </p:tgtEl>
                                        <p:attrNameLst>
                                          <p:attrName>ppt_x</p:attrName>
                                        </p:attrNameLst>
                                      </p:cBhvr>
                                      <p:tavLst>
                                        <p:tav tm="0">
                                          <p:val>
                                            <p:fltVal val="0.5"/>
                                          </p:val>
                                        </p:tav>
                                        <p:tav tm="100000">
                                          <p:val>
                                            <p:strVal val="#ppt_x"/>
                                          </p:val>
                                        </p:tav>
                                      </p:tavLst>
                                    </p:anim>
                                    <p:anim calcmode="lin" valueType="num">
                                      <p:cBhvr>
                                        <p:cTn id="111" dur="500" fill="hold"/>
                                        <p:tgtEl>
                                          <p:spTgt spid="17"/>
                                        </p:tgtEl>
                                        <p:attrNameLst>
                                          <p:attrName>ppt_y</p:attrName>
                                        </p:attrNameLst>
                                      </p:cBhvr>
                                      <p:tavLst>
                                        <p:tav tm="0">
                                          <p:val>
                                            <p:fltVal val="0.5"/>
                                          </p:val>
                                        </p:tav>
                                        <p:tav tm="100000">
                                          <p:val>
                                            <p:strVal val="#ppt_y"/>
                                          </p:val>
                                        </p:tav>
                                      </p:tavLst>
                                    </p:anim>
                                  </p:childTnLst>
                                </p:cTn>
                              </p:par>
                            </p:childTnLst>
                          </p:cTn>
                        </p:par>
                        <p:par>
                          <p:cTn id="112" fill="hold">
                            <p:stCondLst>
                              <p:cond delay="13199"/>
                            </p:stCondLst>
                            <p:childTnLst>
                              <p:par>
                                <p:cTn id="113" presetID="23" presetClass="entr" presetSubtype="528" fill="hold" grpId="0" nodeType="afterEffect">
                                  <p:stCondLst>
                                    <p:cond delay="0"/>
                                  </p:stCondLst>
                                  <p:childTnLst>
                                    <p:set>
                                      <p:cBhvr>
                                        <p:cTn id="114" dur="1" fill="hold">
                                          <p:stCondLst>
                                            <p:cond delay="0"/>
                                          </p:stCondLst>
                                        </p:cTn>
                                        <p:tgtEl>
                                          <p:spTgt spid="18"/>
                                        </p:tgtEl>
                                        <p:attrNameLst>
                                          <p:attrName>style.visibility</p:attrName>
                                        </p:attrNameLst>
                                      </p:cBhvr>
                                      <p:to>
                                        <p:strVal val="visible"/>
                                      </p:to>
                                    </p:set>
                                    <p:anim calcmode="lin" valueType="num">
                                      <p:cBhvr>
                                        <p:cTn id="115" dur="500" fill="hold"/>
                                        <p:tgtEl>
                                          <p:spTgt spid="18"/>
                                        </p:tgtEl>
                                        <p:attrNameLst>
                                          <p:attrName>ppt_w</p:attrName>
                                        </p:attrNameLst>
                                      </p:cBhvr>
                                      <p:tavLst>
                                        <p:tav tm="0">
                                          <p:val>
                                            <p:fltVal val="0"/>
                                          </p:val>
                                        </p:tav>
                                        <p:tav tm="100000">
                                          <p:val>
                                            <p:strVal val="#ppt_w"/>
                                          </p:val>
                                        </p:tav>
                                      </p:tavLst>
                                    </p:anim>
                                    <p:anim calcmode="lin" valueType="num">
                                      <p:cBhvr>
                                        <p:cTn id="116" dur="500" fill="hold"/>
                                        <p:tgtEl>
                                          <p:spTgt spid="18"/>
                                        </p:tgtEl>
                                        <p:attrNameLst>
                                          <p:attrName>ppt_h</p:attrName>
                                        </p:attrNameLst>
                                      </p:cBhvr>
                                      <p:tavLst>
                                        <p:tav tm="0">
                                          <p:val>
                                            <p:fltVal val="0"/>
                                          </p:val>
                                        </p:tav>
                                        <p:tav tm="100000">
                                          <p:val>
                                            <p:strVal val="#ppt_h"/>
                                          </p:val>
                                        </p:tav>
                                      </p:tavLst>
                                    </p:anim>
                                    <p:anim calcmode="lin" valueType="num">
                                      <p:cBhvr>
                                        <p:cTn id="117" dur="500" fill="hold"/>
                                        <p:tgtEl>
                                          <p:spTgt spid="18"/>
                                        </p:tgtEl>
                                        <p:attrNameLst>
                                          <p:attrName>ppt_x</p:attrName>
                                        </p:attrNameLst>
                                      </p:cBhvr>
                                      <p:tavLst>
                                        <p:tav tm="0">
                                          <p:val>
                                            <p:fltVal val="0.5"/>
                                          </p:val>
                                        </p:tav>
                                        <p:tav tm="100000">
                                          <p:val>
                                            <p:strVal val="#ppt_x"/>
                                          </p:val>
                                        </p:tav>
                                      </p:tavLst>
                                    </p:anim>
                                    <p:anim calcmode="lin" valueType="num">
                                      <p:cBhvr>
                                        <p:cTn id="118" dur="500" fill="hold"/>
                                        <p:tgtEl>
                                          <p:spTgt spid="18"/>
                                        </p:tgtEl>
                                        <p:attrNameLst>
                                          <p:attrName>ppt_y</p:attrName>
                                        </p:attrNameLst>
                                      </p:cBhvr>
                                      <p:tavLst>
                                        <p:tav tm="0">
                                          <p:val>
                                            <p:fltVal val="0.5"/>
                                          </p:val>
                                        </p:tav>
                                        <p:tav tm="100000">
                                          <p:val>
                                            <p:strVal val="#ppt_y"/>
                                          </p:val>
                                        </p:tav>
                                      </p:tavLst>
                                    </p:anim>
                                  </p:childTnLst>
                                </p:cTn>
                              </p:par>
                            </p:childTnLst>
                          </p:cTn>
                        </p:par>
                        <p:par>
                          <p:cTn id="119" fill="hold">
                            <p:stCondLst>
                              <p:cond delay="13699"/>
                            </p:stCondLst>
                            <p:childTnLst>
                              <p:par>
                                <p:cTn id="120" presetID="23" presetClass="entr" presetSubtype="528" fill="hold" grpId="0" nodeType="afterEffect">
                                  <p:stCondLst>
                                    <p:cond delay="0"/>
                                  </p:stCondLst>
                                  <p:childTnLst>
                                    <p:set>
                                      <p:cBhvr>
                                        <p:cTn id="121" dur="1" fill="hold">
                                          <p:stCondLst>
                                            <p:cond delay="0"/>
                                          </p:stCondLst>
                                        </p:cTn>
                                        <p:tgtEl>
                                          <p:spTgt spid="19"/>
                                        </p:tgtEl>
                                        <p:attrNameLst>
                                          <p:attrName>style.visibility</p:attrName>
                                        </p:attrNameLst>
                                      </p:cBhvr>
                                      <p:to>
                                        <p:strVal val="visible"/>
                                      </p:to>
                                    </p:set>
                                    <p:anim calcmode="lin" valueType="num">
                                      <p:cBhvr>
                                        <p:cTn id="122" dur="500" fill="hold"/>
                                        <p:tgtEl>
                                          <p:spTgt spid="19"/>
                                        </p:tgtEl>
                                        <p:attrNameLst>
                                          <p:attrName>ppt_w</p:attrName>
                                        </p:attrNameLst>
                                      </p:cBhvr>
                                      <p:tavLst>
                                        <p:tav tm="0">
                                          <p:val>
                                            <p:fltVal val="0"/>
                                          </p:val>
                                        </p:tav>
                                        <p:tav tm="100000">
                                          <p:val>
                                            <p:strVal val="#ppt_w"/>
                                          </p:val>
                                        </p:tav>
                                      </p:tavLst>
                                    </p:anim>
                                    <p:anim calcmode="lin" valueType="num">
                                      <p:cBhvr>
                                        <p:cTn id="123" dur="500" fill="hold"/>
                                        <p:tgtEl>
                                          <p:spTgt spid="19"/>
                                        </p:tgtEl>
                                        <p:attrNameLst>
                                          <p:attrName>ppt_h</p:attrName>
                                        </p:attrNameLst>
                                      </p:cBhvr>
                                      <p:tavLst>
                                        <p:tav tm="0">
                                          <p:val>
                                            <p:fltVal val="0"/>
                                          </p:val>
                                        </p:tav>
                                        <p:tav tm="100000">
                                          <p:val>
                                            <p:strVal val="#ppt_h"/>
                                          </p:val>
                                        </p:tav>
                                      </p:tavLst>
                                    </p:anim>
                                    <p:anim calcmode="lin" valueType="num">
                                      <p:cBhvr>
                                        <p:cTn id="124" dur="500" fill="hold"/>
                                        <p:tgtEl>
                                          <p:spTgt spid="19"/>
                                        </p:tgtEl>
                                        <p:attrNameLst>
                                          <p:attrName>ppt_x</p:attrName>
                                        </p:attrNameLst>
                                      </p:cBhvr>
                                      <p:tavLst>
                                        <p:tav tm="0">
                                          <p:val>
                                            <p:fltVal val="0.5"/>
                                          </p:val>
                                        </p:tav>
                                        <p:tav tm="100000">
                                          <p:val>
                                            <p:strVal val="#ppt_x"/>
                                          </p:val>
                                        </p:tav>
                                      </p:tavLst>
                                    </p:anim>
                                    <p:anim calcmode="lin" valueType="num">
                                      <p:cBhvr>
                                        <p:cTn id="125" dur="500" fill="hold"/>
                                        <p:tgtEl>
                                          <p:spTgt spid="19"/>
                                        </p:tgtEl>
                                        <p:attrNameLst>
                                          <p:attrName>ppt_y</p:attrName>
                                        </p:attrNameLst>
                                      </p:cBhvr>
                                      <p:tavLst>
                                        <p:tav tm="0">
                                          <p:val>
                                            <p:fltVal val="0.5"/>
                                          </p:val>
                                        </p:tav>
                                        <p:tav tm="100000">
                                          <p:val>
                                            <p:strVal val="#ppt_y"/>
                                          </p:val>
                                        </p:tav>
                                      </p:tavLst>
                                    </p:anim>
                                  </p:childTnLst>
                                </p:cTn>
                              </p:par>
                            </p:childTnLst>
                          </p:cTn>
                        </p:par>
                        <p:par>
                          <p:cTn id="126" fill="hold">
                            <p:stCondLst>
                              <p:cond delay="14199"/>
                            </p:stCondLst>
                            <p:childTnLst>
                              <p:par>
                                <p:cTn id="127" presetID="23" presetClass="entr" presetSubtype="528" fill="hold" grpId="0" nodeType="afterEffect">
                                  <p:stCondLst>
                                    <p:cond delay="500"/>
                                  </p:stCondLst>
                                  <p:childTnLst>
                                    <p:set>
                                      <p:cBhvr>
                                        <p:cTn id="128" dur="1" fill="hold">
                                          <p:stCondLst>
                                            <p:cond delay="0"/>
                                          </p:stCondLst>
                                        </p:cTn>
                                        <p:tgtEl>
                                          <p:spTgt spid="20"/>
                                        </p:tgtEl>
                                        <p:attrNameLst>
                                          <p:attrName>style.visibility</p:attrName>
                                        </p:attrNameLst>
                                      </p:cBhvr>
                                      <p:to>
                                        <p:strVal val="visible"/>
                                      </p:to>
                                    </p:set>
                                    <p:anim calcmode="lin" valueType="num">
                                      <p:cBhvr>
                                        <p:cTn id="129" dur="500" fill="hold"/>
                                        <p:tgtEl>
                                          <p:spTgt spid="20"/>
                                        </p:tgtEl>
                                        <p:attrNameLst>
                                          <p:attrName>ppt_w</p:attrName>
                                        </p:attrNameLst>
                                      </p:cBhvr>
                                      <p:tavLst>
                                        <p:tav tm="0">
                                          <p:val>
                                            <p:fltVal val="0"/>
                                          </p:val>
                                        </p:tav>
                                        <p:tav tm="100000">
                                          <p:val>
                                            <p:strVal val="#ppt_w"/>
                                          </p:val>
                                        </p:tav>
                                      </p:tavLst>
                                    </p:anim>
                                    <p:anim calcmode="lin" valueType="num">
                                      <p:cBhvr>
                                        <p:cTn id="130" dur="500" fill="hold"/>
                                        <p:tgtEl>
                                          <p:spTgt spid="20"/>
                                        </p:tgtEl>
                                        <p:attrNameLst>
                                          <p:attrName>ppt_h</p:attrName>
                                        </p:attrNameLst>
                                      </p:cBhvr>
                                      <p:tavLst>
                                        <p:tav tm="0">
                                          <p:val>
                                            <p:fltVal val="0"/>
                                          </p:val>
                                        </p:tav>
                                        <p:tav tm="100000">
                                          <p:val>
                                            <p:strVal val="#ppt_h"/>
                                          </p:val>
                                        </p:tav>
                                      </p:tavLst>
                                    </p:anim>
                                    <p:anim calcmode="lin" valueType="num">
                                      <p:cBhvr>
                                        <p:cTn id="131" dur="500" fill="hold"/>
                                        <p:tgtEl>
                                          <p:spTgt spid="20"/>
                                        </p:tgtEl>
                                        <p:attrNameLst>
                                          <p:attrName>ppt_x</p:attrName>
                                        </p:attrNameLst>
                                      </p:cBhvr>
                                      <p:tavLst>
                                        <p:tav tm="0">
                                          <p:val>
                                            <p:fltVal val="0.5"/>
                                          </p:val>
                                        </p:tav>
                                        <p:tav tm="100000">
                                          <p:val>
                                            <p:strVal val="#ppt_x"/>
                                          </p:val>
                                        </p:tav>
                                      </p:tavLst>
                                    </p:anim>
                                    <p:anim calcmode="lin" valueType="num">
                                      <p:cBhvr>
                                        <p:cTn id="132" dur="500" fill="hold"/>
                                        <p:tgtEl>
                                          <p:spTgt spid="20"/>
                                        </p:tgtEl>
                                        <p:attrNameLst>
                                          <p:attrName>ppt_y</p:attrName>
                                        </p:attrNameLst>
                                      </p:cBhvr>
                                      <p:tavLst>
                                        <p:tav tm="0">
                                          <p:val>
                                            <p:fltVal val="0.5"/>
                                          </p:val>
                                        </p:tav>
                                        <p:tav tm="100000">
                                          <p:val>
                                            <p:strVal val="#ppt_y"/>
                                          </p:val>
                                        </p:tav>
                                      </p:tavLst>
                                    </p:anim>
                                  </p:childTnLst>
                                </p:cTn>
                              </p:par>
                            </p:childTnLst>
                          </p:cTn>
                        </p:par>
                        <p:par>
                          <p:cTn id="133" fill="hold">
                            <p:stCondLst>
                              <p:cond delay="15199"/>
                            </p:stCondLst>
                            <p:childTnLst>
                              <p:par>
                                <p:cTn id="134" presetID="23" presetClass="entr" presetSubtype="528" fill="hold" grpId="0" nodeType="afterEffect">
                                  <p:stCondLst>
                                    <p:cond delay="0"/>
                                  </p:stCondLst>
                                  <p:childTnLst>
                                    <p:set>
                                      <p:cBhvr>
                                        <p:cTn id="135" dur="1" fill="hold">
                                          <p:stCondLst>
                                            <p:cond delay="0"/>
                                          </p:stCondLst>
                                        </p:cTn>
                                        <p:tgtEl>
                                          <p:spTgt spid="21"/>
                                        </p:tgtEl>
                                        <p:attrNameLst>
                                          <p:attrName>style.visibility</p:attrName>
                                        </p:attrNameLst>
                                      </p:cBhvr>
                                      <p:to>
                                        <p:strVal val="visible"/>
                                      </p:to>
                                    </p:set>
                                    <p:anim calcmode="lin" valueType="num">
                                      <p:cBhvr>
                                        <p:cTn id="136" dur="500" fill="hold"/>
                                        <p:tgtEl>
                                          <p:spTgt spid="21"/>
                                        </p:tgtEl>
                                        <p:attrNameLst>
                                          <p:attrName>ppt_w</p:attrName>
                                        </p:attrNameLst>
                                      </p:cBhvr>
                                      <p:tavLst>
                                        <p:tav tm="0">
                                          <p:val>
                                            <p:fltVal val="0"/>
                                          </p:val>
                                        </p:tav>
                                        <p:tav tm="100000">
                                          <p:val>
                                            <p:strVal val="#ppt_w"/>
                                          </p:val>
                                        </p:tav>
                                      </p:tavLst>
                                    </p:anim>
                                    <p:anim calcmode="lin" valueType="num">
                                      <p:cBhvr>
                                        <p:cTn id="137" dur="500" fill="hold"/>
                                        <p:tgtEl>
                                          <p:spTgt spid="21"/>
                                        </p:tgtEl>
                                        <p:attrNameLst>
                                          <p:attrName>ppt_h</p:attrName>
                                        </p:attrNameLst>
                                      </p:cBhvr>
                                      <p:tavLst>
                                        <p:tav tm="0">
                                          <p:val>
                                            <p:fltVal val="0"/>
                                          </p:val>
                                        </p:tav>
                                        <p:tav tm="100000">
                                          <p:val>
                                            <p:strVal val="#ppt_h"/>
                                          </p:val>
                                        </p:tav>
                                      </p:tavLst>
                                    </p:anim>
                                    <p:anim calcmode="lin" valueType="num">
                                      <p:cBhvr>
                                        <p:cTn id="138" dur="500" fill="hold"/>
                                        <p:tgtEl>
                                          <p:spTgt spid="21"/>
                                        </p:tgtEl>
                                        <p:attrNameLst>
                                          <p:attrName>ppt_x</p:attrName>
                                        </p:attrNameLst>
                                      </p:cBhvr>
                                      <p:tavLst>
                                        <p:tav tm="0">
                                          <p:val>
                                            <p:fltVal val="0.5"/>
                                          </p:val>
                                        </p:tav>
                                        <p:tav tm="100000">
                                          <p:val>
                                            <p:strVal val="#ppt_x"/>
                                          </p:val>
                                        </p:tav>
                                      </p:tavLst>
                                    </p:anim>
                                    <p:anim calcmode="lin" valueType="num">
                                      <p:cBhvr>
                                        <p:cTn id="139" dur="500" fill="hold"/>
                                        <p:tgtEl>
                                          <p:spTgt spid="21"/>
                                        </p:tgtEl>
                                        <p:attrNameLst>
                                          <p:attrName>ppt_y</p:attrName>
                                        </p:attrNameLst>
                                      </p:cBhvr>
                                      <p:tavLst>
                                        <p:tav tm="0">
                                          <p:val>
                                            <p:fltVal val="0.5"/>
                                          </p:val>
                                        </p:tav>
                                        <p:tav tm="100000">
                                          <p:val>
                                            <p:strVal val="#ppt_y"/>
                                          </p:val>
                                        </p:tav>
                                      </p:tavLst>
                                    </p:anim>
                                  </p:childTnLst>
                                </p:cTn>
                              </p:par>
                            </p:childTnLst>
                          </p:cTn>
                        </p:par>
                        <p:par>
                          <p:cTn id="140" fill="hold">
                            <p:stCondLst>
                              <p:cond delay="15699"/>
                            </p:stCondLst>
                            <p:childTnLst>
                              <p:par>
                                <p:cTn id="141" presetID="23" presetClass="entr" presetSubtype="528" fill="hold" grpId="0" nodeType="afterEffect">
                                  <p:stCondLst>
                                    <p:cond delay="1000"/>
                                  </p:stCondLst>
                                  <p:childTnLst>
                                    <p:set>
                                      <p:cBhvr>
                                        <p:cTn id="142" dur="1" fill="hold">
                                          <p:stCondLst>
                                            <p:cond delay="0"/>
                                          </p:stCondLst>
                                        </p:cTn>
                                        <p:tgtEl>
                                          <p:spTgt spid="22"/>
                                        </p:tgtEl>
                                        <p:attrNameLst>
                                          <p:attrName>style.visibility</p:attrName>
                                        </p:attrNameLst>
                                      </p:cBhvr>
                                      <p:to>
                                        <p:strVal val="visible"/>
                                      </p:to>
                                    </p:set>
                                    <p:anim calcmode="lin" valueType="num">
                                      <p:cBhvr>
                                        <p:cTn id="143" dur="500" fill="hold"/>
                                        <p:tgtEl>
                                          <p:spTgt spid="22"/>
                                        </p:tgtEl>
                                        <p:attrNameLst>
                                          <p:attrName>ppt_w</p:attrName>
                                        </p:attrNameLst>
                                      </p:cBhvr>
                                      <p:tavLst>
                                        <p:tav tm="0">
                                          <p:val>
                                            <p:fltVal val="0"/>
                                          </p:val>
                                        </p:tav>
                                        <p:tav tm="100000">
                                          <p:val>
                                            <p:strVal val="#ppt_w"/>
                                          </p:val>
                                        </p:tav>
                                      </p:tavLst>
                                    </p:anim>
                                    <p:anim calcmode="lin" valueType="num">
                                      <p:cBhvr>
                                        <p:cTn id="144" dur="500" fill="hold"/>
                                        <p:tgtEl>
                                          <p:spTgt spid="22"/>
                                        </p:tgtEl>
                                        <p:attrNameLst>
                                          <p:attrName>ppt_h</p:attrName>
                                        </p:attrNameLst>
                                      </p:cBhvr>
                                      <p:tavLst>
                                        <p:tav tm="0">
                                          <p:val>
                                            <p:fltVal val="0"/>
                                          </p:val>
                                        </p:tav>
                                        <p:tav tm="100000">
                                          <p:val>
                                            <p:strVal val="#ppt_h"/>
                                          </p:val>
                                        </p:tav>
                                      </p:tavLst>
                                    </p:anim>
                                    <p:anim calcmode="lin" valueType="num">
                                      <p:cBhvr>
                                        <p:cTn id="145" dur="500" fill="hold"/>
                                        <p:tgtEl>
                                          <p:spTgt spid="22"/>
                                        </p:tgtEl>
                                        <p:attrNameLst>
                                          <p:attrName>ppt_x</p:attrName>
                                        </p:attrNameLst>
                                      </p:cBhvr>
                                      <p:tavLst>
                                        <p:tav tm="0">
                                          <p:val>
                                            <p:fltVal val="0.5"/>
                                          </p:val>
                                        </p:tav>
                                        <p:tav tm="100000">
                                          <p:val>
                                            <p:strVal val="#ppt_x"/>
                                          </p:val>
                                        </p:tav>
                                      </p:tavLst>
                                    </p:anim>
                                    <p:anim calcmode="lin" valueType="num">
                                      <p:cBhvr>
                                        <p:cTn id="146" dur="500" fill="hold"/>
                                        <p:tgtEl>
                                          <p:spTgt spid="22"/>
                                        </p:tgtEl>
                                        <p:attrNameLst>
                                          <p:attrName>ppt_y</p:attrName>
                                        </p:attrNameLst>
                                      </p:cBhvr>
                                      <p:tavLst>
                                        <p:tav tm="0">
                                          <p:val>
                                            <p:fltVal val="0.5"/>
                                          </p:val>
                                        </p:tav>
                                        <p:tav tm="100000">
                                          <p:val>
                                            <p:strVal val="#ppt_y"/>
                                          </p:val>
                                        </p:tav>
                                      </p:tavLst>
                                    </p:anim>
                                  </p:childTnLst>
                                </p:cTn>
                              </p:par>
                            </p:childTnLst>
                          </p:cTn>
                        </p:par>
                        <p:par>
                          <p:cTn id="147" fill="hold">
                            <p:stCondLst>
                              <p:cond delay="17199"/>
                            </p:stCondLst>
                            <p:childTnLst>
                              <p:par>
                                <p:cTn id="148" presetID="23" presetClass="entr" presetSubtype="528" fill="hold" grpId="0" nodeType="afterEffect">
                                  <p:stCondLst>
                                    <p:cond delay="699"/>
                                  </p:stCondLst>
                                  <p:childTnLst>
                                    <p:set>
                                      <p:cBhvr>
                                        <p:cTn id="149" dur="1" fill="hold">
                                          <p:stCondLst>
                                            <p:cond delay="0"/>
                                          </p:stCondLst>
                                        </p:cTn>
                                        <p:tgtEl>
                                          <p:spTgt spid="23"/>
                                        </p:tgtEl>
                                        <p:attrNameLst>
                                          <p:attrName>style.visibility</p:attrName>
                                        </p:attrNameLst>
                                      </p:cBhvr>
                                      <p:to>
                                        <p:strVal val="visible"/>
                                      </p:to>
                                    </p:set>
                                    <p:anim calcmode="lin" valueType="num">
                                      <p:cBhvr>
                                        <p:cTn id="150" dur="500" fill="hold"/>
                                        <p:tgtEl>
                                          <p:spTgt spid="23"/>
                                        </p:tgtEl>
                                        <p:attrNameLst>
                                          <p:attrName>ppt_w</p:attrName>
                                        </p:attrNameLst>
                                      </p:cBhvr>
                                      <p:tavLst>
                                        <p:tav tm="0">
                                          <p:val>
                                            <p:fltVal val="0"/>
                                          </p:val>
                                        </p:tav>
                                        <p:tav tm="100000">
                                          <p:val>
                                            <p:strVal val="#ppt_w"/>
                                          </p:val>
                                        </p:tav>
                                      </p:tavLst>
                                    </p:anim>
                                    <p:anim calcmode="lin" valueType="num">
                                      <p:cBhvr>
                                        <p:cTn id="151" dur="500" fill="hold"/>
                                        <p:tgtEl>
                                          <p:spTgt spid="23"/>
                                        </p:tgtEl>
                                        <p:attrNameLst>
                                          <p:attrName>ppt_h</p:attrName>
                                        </p:attrNameLst>
                                      </p:cBhvr>
                                      <p:tavLst>
                                        <p:tav tm="0">
                                          <p:val>
                                            <p:fltVal val="0"/>
                                          </p:val>
                                        </p:tav>
                                        <p:tav tm="100000">
                                          <p:val>
                                            <p:strVal val="#ppt_h"/>
                                          </p:val>
                                        </p:tav>
                                      </p:tavLst>
                                    </p:anim>
                                    <p:anim calcmode="lin" valueType="num">
                                      <p:cBhvr>
                                        <p:cTn id="152" dur="500" fill="hold"/>
                                        <p:tgtEl>
                                          <p:spTgt spid="23"/>
                                        </p:tgtEl>
                                        <p:attrNameLst>
                                          <p:attrName>ppt_x</p:attrName>
                                        </p:attrNameLst>
                                      </p:cBhvr>
                                      <p:tavLst>
                                        <p:tav tm="0">
                                          <p:val>
                                            <p:fltVal val="0.5"/>
                                          </p:val>
                                        </p:tav>
                                        <p:tav tm="100000">
                                          <p:val>
                                            <p:strVal val="#ppt_x"/>
                                          </p:val>
                                        </p:tav>
                                      </p:tavLst>
                                    </p:anim>
                                    <p:anim calcmode="lin" valueType="num">
                                      <p:cBhvr>
                                        <p:cTn id="153" dur="500" fill="hold"/>
                                        <p:tgtEl>
                                          <p:spTgt spid="2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showMasterPhAnim="0" userDrawn="1">
  <p:cSld name="8_内容">
    <p:spTree>
      <p:nvGrpSpPr>
        <p:cNvPr id="1" name=""/>
        <p:cNvGrpSpPr/>
        <p:nvPr/>
      </p:nvGrpSpPr>
      <p:grpSpPr>
        <a:xfrm>
          <a:off x="0" y="0"/>
          <a:ext cx="0" cy="0"/>
          <a:chOff x="0" y="0"/>
          <a:chExt cx="0" cy="0"/>
        </a:xfrm>
      </p:grpSpPr>
      <p:sp>
        <p:nvSpPr>
          <p:cNvPr id="2" name="椭圆 1"/>
          <p:cNvSpPr/>
          <p:nvPr/>
        </p:nvSpPr>
        <p:spPr>
          <a:xfrm>
            <a:off x="-4408488" y="1820863"/>
            <a:ext cx="871538" cy="785812"/>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3" name="椭圆 2"/>
          <p:cNvSpPr/>
          <p:nvPr/>
        </p:nvSpPr>
        <p:spPr>
          <a:xfrm>
            <a:off x="-3021013" y="-849313"/>
            <a:ext cx="479425" cy="43021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4" name="椭圆 3"/>
          <p:cNvSpPr/>
          <p:nvPr/>
        </p:nvSpPr>
        <p:spPr>
          <a:xfrm>
            <a:off x="-3427413" y="1363663"/>
            <a:ext cx="803275" cy="720725"/>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5" name="椭圆 4"/>
          <p:cNvSpPr/>
          <p:nvPr/>
        </p:nvSpPr>
        <p:spPr>
          <a:xfrm>
            <a:off x="16832263" y="4398963"/>
            <a:ext cx="477837"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6" name="椭圆 5"/>
          <p:cNvSpPr/>
          <p:nvPr/>
        </p:nvSpPr>
        <p:spPr>
          <a:xfrm>
            <a:off x="10726738" y="-1728788"/>
            <a:ext cx="476250"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7" name="椭圆 6"/>
          <p:cNvSpPr/>
          <p:nvPr/>
        </p:nvSpPr>
        <p:spPr>
          <a:xfrm>
            <a:off x="-477838" y="9266238"/>
            <a:ext cx="1422401" cy="1281112"/>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8" name="椭圆 7"/>
          <p:cNvSpPr/>
          <p:nvPr/>
        </p:nvSpPr>
        <p:spPr>
          <a:xfrm>
            <a:off x="7099300" y="-2414588"/>
            <a:ext cx="477838"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9" name="椭圆 8"/>
          <p:cNvSpPr/>
          <p:nvPr/>
        </p:nvSpPr>
        <p:spPr>
          <a:xfrm>
            <a:off x="14832013" y="7800975"/>
            <a:ext cx="476250" cy="43021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0" name="椭圆 9"/>
          <p:cNvSpPr/>
          <p:nvPr/>
        </p:nvSpPr>
        <p:spPr>
          <a:xfrm>
            <a:off x="2894013" y="10069513"/>
            <a:ext cx="476250"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1" name="椭圆 10"/>
          <p:cNvSpPr/>
          <p:nvPr/>
        </p:nvSpPr>
        <p:spPr>
          <a:xfrm>
            <a:off x="15044738" y="7070725"/>
            <a:ext cx="1200150" cy="116046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2" name="椭圆 11"/>
          <p:cNvSpPr/>
          <p:nvPr/>
        </p:nvSpPr>
        <p:spPr>
          <a:xfrm>
            <a:off x="15806738" y="1693863"/>
            <a:ext cx="1901825" cy="1571625"/>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3" name="椭圆 12"/>
          <p:cNvSpPr/>
          <p:nvPr/>
        </p:nvSpPr>
        <p:spPr>
          <a:xfrm>
            <a:off x="-4408488" y="1820863"/>
            <a:ext cx="871538" cy="785812"/>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4" name="椭圆 13"/>
          <p:cNvSpPr/>
          <p:nvPr/>
        </p:nvSpPr>
        <p:spPr>
          <a:xfrm>
            <a:off x="-3021013" y="-849313"/>
            <a:ext cx="479425" cy="43021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5" name="椭圆 14"/>
          <p:cNvSpPr/>
          <p:nvPr/>
        </p:nvSpPr>
        <p:spPr>
          <a:xfrm>
            <a:off x="-3427413" y="1363663"/>
            <a:ext cx="803275" cy="720725"/>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6" name="椭圆 15"/>
          <p:cNvSpPr/>
          <p:nvPr/>
        </p:nvSpPr>
        <p:spPr>
          <a:xfrm>
            <a:off x="16832263" y="4398963"/>
            <a:ext cx="477837"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7" name="椭圆 16"/>
          <p:cNvSpPr/>
          <p:nvPr/>
        </p:nvSpPr>
        <p:spPr>
          <a:xfrm>
            <a:off x="10726738" y="-1728788"/>
            <a:ext cx="476250"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8" name="椭圆 17"/>
          <p:cNvSpPr/>
          <p:nvPr/>
        </p:nvSpPr>
        <p:spPr>
          <a:xfrm>
            <a:off x="-477838" y="9266238"/>
            <a:ext cx="1422401" cy="1281112"/>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9" name="椭圆 18"/>
          <p:cNvSpPr/>
          <p:nvPr/>
        </p:nvSpPr>
        <p:spPr>
          <a:xfrm>
            <a:off x="7099300" y="-2414588"/>
            <a:ext cx="477838"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0" name="椭圆 19"/>
          <p:cNvSpPr/>
          <p:nvPr/>
        </p:nvSpPr>
        <p:spPr>
          <a:xfrm>
            <a:off x="14832013" y="7800975"/>
            <a:ext cx="476250" cy="43021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1" name="椭圆 20"/>
          <p:cNvSpPr/>
          <p:nvPr/>
        </p:nvSpPr>
        <p:spPr>
          <a:xfrm>
            <a:off x="2894013" y="10069513"/>
            <a:ext cx="476250"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2" name="椭圆 21"/>
          <p:cNvSpPr/>
          <p:nvPr/>
        </p:nvSpPr>
        <p:spPr>
          <a:xfrm>
            <a:off x="15044738" y="7070725"/>
            <a:ext cx="1200150" cy="116046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3" name="椭圆 22"/>
          <p:cNvSpPr/>
          <p:nvPr/>
        </p:nvSpPr>
        <p:spPr>
          <a:xfrm>
            <a:off x="15806738" y="1693863"/>
            <a:ext cx="1901825" cy="1571625"/>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4" name="TextBox 57"/>
          <p:cNvSpPr txBox="1">
            <a:spLocks noChangeArrowheads="1"/>
          </p:cNvSpPr>
          <p:nvPr/>
        </p:nvSpPr>
        <p:spPr bwMode="auto">
          <a:xfrm>
            <a:off x="2325688" y="1104900"/>
            <a:ext cx="5099050" cy="338138"/>
          </a:xfrm>
          <a:prstGeom prst="rect">
            <a:avLst/>
          </a:prstGeom>
          <a:noFill/>
          <a:ln>
            <a:noFill/>
          </a:ln>
        </p:spPr>
        <p:txBody>
          <a:bodyPr>
            <a:spAutoFit/>
          </a:bodyPr>
          <a:lstStyle>
            <a:lvl1pPr>
              <a:defRPr sz="2000" b="1">
                <a:solidFill>
                  <a:schemeClr val="tx1"/>
                </a:solidFill>
                <a:latin typeface="宋体" panose="02010600030101010101" pitchFamily="2" charset="-122"/>
                <a:ea typeface="宋体" panose="02010600030101010101" pitchFamily="2" charset="-122"/>
              </a:defRPr>
            </a:lvl1pPr>
            <a:lvl2pPr marL="742950" indent="-285750">
              <a:defRPr sz="2000" b="1">
                <a:solidFill>
                  <a:schemeClr val="tx1"/>
                </a:solidFill>
                <a:latin typeface="宋体" panose="02010600030101010101" pitchFamily="2" charset="-122"/>
                <a:ea typeface="宋体" panose="02010600030101010101" pitchFamily="2" charset="-122"/>
              </a:defRPr>
            </a:lvl2pPr>
            <a:lvl3pPr marL="1143000" indent="-228600">
              <a:defRPr sz="2000" b="1">
                <a:solidFill>
                  <a:schemeClr val="tx1"/>
                </a:solidFill>
                <a:latin typeface="宋体" panose="02010600030101010101" pitchFamily="2" charset="-122"/>
                <a:ea typeface="宋体" panose="02010600030101010101" pitchFamily="2" charset="-122"/>
              </a:defRPr>
            </a:lvl3pPr>
            <a:lvl4pPr marL="1600200" indent="-228600">
              <a:defRPr sz="2000" b="1">
                <a:solidFill>
                  <a:schemeClr val="tx1"/>
                </a:solidFill>
                <a:latin typeface="宋体" panose="02010600030101010101" pitchFamily="2" charset="-122"/>
                <a:ea typeface="宋体" panose="02010600030101010101" pitchFamily="2" charset="-122"/>
              </a:defRPr>
            </a:lvl4pPr>
            <a:lvl5pPr marL="2057400" indent="-228600">
              <a:defRPr sz="2000" b="1">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9pPr>
          </a:lstStyle>
          <a:p>
            <a:pPr algn="dist" eaLnBrk="1" hangingPunct="1">
              <a:defRPr/>
            </a:pPr>
            <a:r>
              <a:rPr lang="en-US" altLang="zh-CN" sz="1600" b="0">
                <a:latin typeface="微软雅黑" panose="020B0503020204020204" pitchFamily="34" charset="-122"/>
                <a:sym typeface="+mn-ea"/>
              </a:rPr>
              <a:t>SHAANXI RAILWAY INSTITUTE</a:t>
            </a:r>
            <a:endParaRPr lang="zh-CN" altLang="en-US" sz="1600" b="0">
              <a:latin typeface="微软雅黑" panose="020B0503020204020204" pitchFamily="34" charset="-122"/>
              <a:sym typeface="+mn-ea"/>
            </a:endParaRPr>
          </a:p>
        </p:txBody>
      </p:sp>
      <p:pic>
        <p:nvPicPr>
          <p:cNvPr id="25" name="Picture 27" descr="C:\Documents and Settings\yet7\桌面\4.16\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4388" y="663575"/>
            <a:ext cx="1439862"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8" descr="C:\Documents and Settings\yet7\桌面\4.16\校名.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68550" y="692150"/>
            <a:ext cx="5072063"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4"/>
          <p:cNvSpPr>
            <a:spLocks noGrp="1" noChangeArrowheads="1"/>
          </p:cNvSpPr>
          <p:nvPr>
            <p:ph type="dt" sz="half" idx="10"/>
          </p:nvPr>
        </p:nvSpPr>
        <p:spPr>
          <a:xfrm>
            <a:off x="609600" y="6245225"/>
            <a:ext cx="2844800" cy="476250"/>
          </a:xfrm>
          <a:prstGeom prst="rect">
            <a:avLst/>
          </a:prstGeom>
        </p:spPr>
        <p:txBody>
          <a:bodyPr/>
          <a:lstStyle>
            <a:lvl1pPr eaLnBrk="1" hangingPunct="1">
              <a:buFontTx/>
              <a:buNone/>
              <a:defRPr sz="1800" b="0">
                <a:latin typeface="Arial" panose="020B0604020202020204" pitchFamily="34" charset="0"/>
                <a:ea typeface="宋体" panose="02010600030101010101" pitchFamily="2" charset="-122"/>
              </a:defRPr>
            </a:lvl1pPr>
          </a:lstStyle>
          <a:p>
            <a:pPr>
              <a:defRPr/>
            </a:pPr>
            <a:endParaRPr lang="en-US" altLang="zh-CN"/>
          </a:p>
        </p:txBody>
      </p:sp>
      <p:sp>
        <p:nvSpPr>
          <p:cNvPr id="28" name="Rectangle 5"/>
          <p:cNvSpPr>
            <a:spLocks noGrp="1" noChangeArrowheads="1"/>
          </p:cNvSpPr>
          <p:nvPr>
            <p:ph type="ftr" sz="quarter" idx="11"/>
          </p:nvPr>
        </p:nvSpPr>
        <p:spPr>
          <a:xfrm>
            <a:off x="4165600" y="6245225"/>
            <a:ext cx="3860800" cy="476250"/>
          </a:xfrm>
          <a:prstGeom prst="rect">
            <a:avLst/>
          </a:prstGeom>
        </p:spPr>
        <p:txBody>
          <a:bodyPr/>
          <a:lstStyle>
            <a:lvl1pPr eaLnBrk="1" hangingPunct="1">
              <a:buFontTx/>
              <a:buNone/>
              <a:defRPr sz="1800" b="0">
                <a:latin typeface="Arial" panose="020B0604020202020204" pitchFamily="34" charset="0"/>
                <a:ea typeface="宋体" panose="02010600030101010101" pitchFamily="2" charset="-122"/>
              </a:defRPr>
            </a:lvl1pPr>
          </a:lstStyle>
          <a:p>
            <a:pPr>
              <a:defRPr/>
            </a:pPr>
            <a:endParaRPr lang="en-US" altLang="zh-CN"/>
          </a:p>
        </p:txBody>
      </p:sp>
      <p:sp>
        <p:nvSpPr>
          <p:cNvPr id="29"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lstStyle>
            <a:lvl1pPr eaLnBrk="1" hangingPunct="1">
              <a:buFont typeface="Arial" panose="020B0604020202020204" pitchFamily="34" charset="0"/>
              <a:buNone/>
              <a:defRPr sz="1800" b="0" noProof="1">
                <a:latin typeface="Arial" panose="020B0604020202020204" pitchFamily="34" charset="0"/>
              </a:defRPr>
            </a:lvl1pPr>
          </a:lstStyle>
          <a:p>
            <a:pPr>
              <a:defRPr/>
            </a:pPr>
            <a:fld id="{8F0198C5-7645-4FE8-853C-085D13284B4E}" type="slidenum">
              <a:rPr altLang="zh-CN"/>
              <a:t>‹#›</a:t>
            </a:fld>
            <a:endParaRPr lang="zh-CN" altLang="zh-CN"/>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par>
                          <p:cTn id="11" fill="hold">
                            <p:stCondLst>
                              <p:cond delay="500"/>
                            </p:stCondLst>
                            <p:childTnLst>
                              <p:par>
                                <p:cTn id="12" presetID="23" presetClass="entr" presetSubtype="272" fill="hold" grpId="0" nodeType="afterEffect">
                                  <p:stCondLst>
                                    <p:cond delay="30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strVal val="2/3*#ppt_w"/>
                                          </p:val>
                                        </p:tav>
                                        <p:tav tm="100000">
                                          <p:val>
                                            <p:strVal val="#ppt_w"/>
                                          </p:val>
                                        </p:tav>
                                      </p:tavLst>
                                    </p:anim>
                                    <p:anim calcmode="lin" valueType="num">
                                      <p:cBhvr>
                                        <p:cTn id="15" dur="500" fill="hold"/>
                                        <p:tgtEl>
                                          <p:spTgt spid="3"/>
                                        </p:tgtEl>
                                        <p:attrNameLst>
                                          <p:attrName>ppt_h</p:attrName>
                                        </p:attrNameLst>
                                      </p:cBhvr>
                                      <p:tavLst>
                                        <p:tav tm="0">
                                          <p:val>
                                            <p:strVal val="2/3*#ppt_h"/>
                                          </p:val>
                                        </p:tav>
                                        <p:tav tm="100000">
                                          <p:val>
                                            <p:strVal val="#ppt_h"/>
                                          </p:val>
                                        </p:tav>
                                      </p:tavLst>
                                    </p:anim>
                                  </p:childTnLst>
                                </p:cTn>
                              </p:par>
                            </p:childTnLst>
                          </p:cTn>
                        </p:par>
                        <p:par>
                          <p:cTn id="16" fill="hold">
                            <p:stCondLst>
                              <p:cond delay="1300"/>
                            </p:stCondLst>
                            <p:childTnLst>
                              <p:par>
                                <p:cTn id="17" presetID="23" presetClass="entr" presetSubtype="528" fill="hold" grpId="0" nodeType="afterEffect">
                                  <p:stCondLst>
                                    <p:cond delay="20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 calcmode="lin" valueType="num">
                                      <p:cBhvr>
                                        <p:cTn id="21" dur="500" fill="hold"/>
                                        <p:tgtEl>
                                          <p:spTgt spid="4"/>
                                        </p:tgtEl>
                                        <p:attrNameLst>
                                          <p:attrName>ppt_x</p:attrName>
                                        </p:attrNameLst>
                                      </p:cBhvr>
                                      <p:tavLst>
                                        <p:tav tm="0">
                                          <p:val>
                                            <p:fltVal val="0.5"/>
                                          </p:val>
                                        </p:tav>
                                        <p:tav tm="100000">
                                          <p:val>
                                            <p:strVal val="#ppt_x"/>
                                          </p:val>
                                        </p:tav>
                                      </p:tavLst>
                                    </p:anim>
                                    <p:anim calcmode="lin" valueType="num">
                                      <p:cBhvr>
                                        <p:cTn id="22" dur="500" fill="hold"/>
                                        <p:tgtEl>
                                          <p:spTgt spid="4"/>
                                        </p:tgtEl>
                                        <p:attrNameLst>
                                          <p:attrName>ppt_y</p:attrName>
                                        </p:attrNameLst>
                                      </p:cBhvr>
                                      <p:tavLst>
                                        <p:tav tm="0">
                                          <p:val>
                                            <p:fltVal val="0.5"/>
                                          </p:val>
                                        </p:tav>
                                        <p:tav tm="100000">
                                          <p:val>
                                            <p:strVal val="#ppt_y"/>
                                          </p:val>
                                        </p:tav>
                                      </p:tavLst>
                                    </p:anim>
                                  </p:childTnLst>
                                </p:cTn>
                              </p:par>
                            </p:childTnLst>
                          </p:cTn>
                        </p:par>
                        <p:par>
                          <p:cTn id="23" fill="hold">
                            <p:stCondLst>
                              <p:cond delay="2000"/>
                            </p:stCondLst>
                            <p:childTnLst>
                              <p:par>
                                <p:cTn id="24" presetID="23" presetClass="entr" presetSubtype="528" fill="hold" grpId="0" nodeType="afterEffect">
                                  <p:stCondLst>
                                    <p:cond delay="40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 calcmode="lin" valueType="num">
                                      <p:cBhvr>
                                        <p:cTn id="28" dur="500" fill="hold"/>
                                        <p:tgtEl>
                                          <p:spTgt spid="5"/>
                                        </p:tgtEl>
                                        <p:attrNameLst>
                                          <p:attrName>ppt_x</p:attrName>
                                        </p:attrNameLst>
                                      </p:cBhvr>
                                      <p:tavLst>
                                        <p:tav tm="0">
                                          <p:val>
                                            <p:fltVal val="0.5"/>
                                          </p:val>
                                        </p:tav>
                                        <p:tav tm="100000">
                                          <p:val>
                                            <p:strVal val="#ppt_x"/>
                                          </p:val>
                                        </p:tav>
                                      </p:tavLst>
                                    </p:anim>
                                    <p:anim calcmode="lin" valueType="num">
                                      <p:cBhvr>
                                        <p:cTn id="29" dur="500" fill="hold"/>
                                        <p:tgtEl>
                                          <p:spTgt spid="5"/>
                                        </p:tgtEl>
                                        <p:attrNameLst>
                                          <p:attrName>ppt_y</p:attrName>
                                        </p:attrNameLst>
                                      </p:cBhvr>
                                      <p:tavLst>
                                        <p:tav tm="0">
                                          <p:val>
                                            <p:fltVal val="0.5"/>
                                          </p:val>
                                        </p:tav>
                                        <p:tav tm="100000">
                                          <p:val>
                                            <p:strVal val="#ppt_y"/>
                                          </p:val>
                                        </p:tav>
                                      </p:tavLst>
                                    </p:anim>
                                  </p:childTnLst>
                                </p:cTn>
                              </p:par>
                            </p:childTnLst>
                          </p:cTn>
                        </p:par>
                        <p:par>
                          <p:cTn id="30" fill="hold">
                            <p:stCondLst>
                              <p:cond delay="2900"/>
                            </p:stCondLst>
                            <p:childTnLst>
                              <p:par>
                                <p:cTn id="31" presetID="23" presetClass="entr" presetSubtype="528" fill="hold" grpId="0" nodeType="afterEffect">
                                  <p:stCondLst>
                                    <p:cond delay="60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fltVal val="0"/>
                                          </p:val>
                                        </p:tav>
                                        <p:tav tm="100000">
                                          <p:val>
                                            <p:strVal val="#ppt_w"/>
                                          </p:val>
                                        </p:tav>
                                      </p:tavLst>
                                    </p:anim>
                                    <p:anim calcmode="lin" valueType="num">
                                      <p:cBhvr>
                                        <p:cTn id="34" dur="500" fill="hold"/>
                                        <p:tgtEl>
                                          <p:spTgt spid="6"/>
                                        </p:tgtEl>
                                        <p:attrNameLst>
                                          <p:attrName>ppt_h</p:attrName>
                                        </p:attrNameLst>
                                      </p:cBhvr>
                                      <p:tavLst>
                                        <p:tav tm="0">
                                          <p:val>
                                            <p:fltVal val="0"/>
                                          </p:val>
                                        </p:tav>
                                        <p:tav tm="100000">
                                          <p:val>
                                            <p:strVal val="#ppt_h"/>
                                          </p:val>
                                        </p:tav>
                                      </p:tavLst>
                                    </p:anim>
                                    <p:anim calcmode="lin" valueType="num">
                                      <p:cBhvr>
                                        <p:cTn id="35" dur="500" fill="hold"/>
                                        <p:tgtEl>
                                          <p:spTgt spid="6"/>
                                        </p:tgtEl>
                                        <p:attrNameLst>
                                          <p:attrName>ppt_x</p:attrName>
                                        </p:attrNameLst>
                                      </p:cBhvr>
                                      <p:tavLst>
                                        <p:tav tm="0">
                                          <p:val>
                                            <p:fltVal val="0.5"/>
                                          </p:val>
                                        </p:tav>
                                        <p:tav tm="100000">
                                          <p:val>
                                            <p:strVal val="#ppt_x"/>
                                          </p:val>
                                        </p:tav>
                                      </p:tavLst>
                                    </p:anim>
                                    <p:anim calcmode="lin" valueType="num">
                                      <p:cBhvr>
                                        <p:cTn id="36" dur="500" fill="hold"/>
                                        <p:tgtEl>
                                          <p:spTgt spid="6"/>
                                        </p:tgtEl>
                                        <p:attrNameLst>
                                          <p:attrName>ppt_y</p:attrName>
                                        </p:attrNameLst>
                                      </p:cBhvr>
                                      <p:tavLst>
                                        <p:tav tm="0">
                                          <p:val>
                                            <p:fltVal val="0.5"/>
                                          </p:val>
                                        </p:tav>
                                        <p:tav tm="100000">
                                          <p:val>
                                            <p:strVal val="#ppt_y"/>
                                          </p:val>
                                        </p:tav>
                                      </p:tavLst>
                                    </p:anim>
                                  </p:childTnLst>
                                </p:cTn>
                              </p:par>
                            </p:childTnLst>
                          </p:cTn>
                        </p:par>
                        <p:par>
                          <p:cTn id="37" fill="hold">
                            <p:stCondLst>
                              <p:cond delay="4000"/>
                            </p:stCondLst>
                            <p:childTnLst>
                              <p:par>
                                <p:cTn id="38" presetID="23" presetClass="entr" presetSubtype="528"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fltVal val="0"/>
                                          </p:val>
                                        </p:tav>
                                        <p:tav tm="100000">
                                          <p:val>
                                            <p:strVal val="#ppt_h"/>
                                          </p:val>
                                        </p:tav>
                                      </p:tavLst>
                                    </p:anim>
                                    <p:anim calcmode="lin" valueType="num">
                                      <p:cBhvr>
                                        <p:cTn id="42" dur="500" fill="hold"/>
                                        <p:tgtEl>
                                          <p:spTgt spid="7"/>
                                        </p:tgtEl>
                                        <p:attrNameLst>
                                          <p:attrName>ppt_x</p:attrName>
                                        </p:attrNameLst>
                                      </p:cBhvr>
                                      <p:tavLst>
                                        <p:tav tm="0">
                                          <p:val>
                                            <p:fltVal val="0.5"/>
                                          </p:val>
                                        </p:tav>
                                        <p:tav tm="100000">
                                          <p:val>
                                            <p:strVal val="#ppt_x"/>
                                          </p:val>
                                        </p:tav>
                                      </p:tavLst>
                                    </p:anim>
                                    <p:anim calcmode="lin" valueType="num">
                                      <p:cBhvr>
                                        <p:cTn id="43" dur="500" fill="hold"/>
                                        <p:tgtEl>
                                          <p:spTgt spid="7"/>
                                        </p:tgtEl>
                                        <p:attrNameLst>
                                          <p:attrName>ppt_y</p:attrName>
                                        </p:attrNameLst>
                                      </p:cBhvr>
                                      <p:tavLst>
                                        <p:tav tm="0">
                                          <p:val>
                                            <p:fltVal val="0.5"/>
                                          </p:val>
                                        </p:tav>
                                        <p:tav tm="100000">
                                          <p:val>
                                            <p:strVal val="#ppt_y"/>
                                          </p:val>
                                        </p:tav>
                                      </p:tavLst>
                                    </p:anim>
                                  </p:childTnLst>
                                </p:cTn>
                              </p:par>
                            </p:childTnLst>
                          </p:cTn>
                        </p:par>
                        <p:par>
                          <p:cTn id="44" fill="hold">
                            <p:stCondLst>
                              <p:cond delay="4500"/>
                            </p:stCondLst>
                            <p:childTnLst>
                              <p:par>
                                <p:cTn id="45" presetID="23" presetClass="entr" presetSubtype="528" fill="hold" grpId="0" nodeType="after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 calcmode="lin" valueType="num">
                                      <p:cBhvr>
                                        <p:cTn id="49" dur="500" fill="hold"/>
                                        <p:tgtEl>
                                          <p:spTgt spid="8"/>
                                        </p:tgtEl>
                                        <p:attrNameLst>
                                          <p:attrName>ppt_x</p:attrName>
                                        </p:attrNameLst>
                                      </p:cBhvr>
                                      <p:tavLst>
                                        <p:tav tm="0">
                                          <p:val>
                                            <p:fltVal val="0.5"/>
                                          </p:val>
                                        </p:tav>
                                        <p:tav tm="100000">
                                          <p:val>
                                            <p:strVal val="#ppt_x"/>
                                          </p:val>
                                        </p:tav>
                                      </p:tavLst>
                                    </p:anim>
                                    <p:anim calcmode="lin" valueType="num">
                                      <p:cBhvr>
                                        <p:cTn id="50" dur="500" fill="hold"/>
                                        <p:tgtEl>
                                          <p:spTgt spid="8"/>
                                        </p:tgtEl>
                                        <p:attrNameLst>
                                          <p:attrName>ppt_y</p:attrName>
                                        </p:attrNameLst>
                                      </p:cBhvr>
                                      <p:tavLst>
                                        <p:tav tm="0">
                                          <p:val>
                                            <p:fltVal val="0.5"/>
                                          </p:val>
                                        </p:tav>
                                        <p:tav tm="100000">
                                          <p:val>
                                            <p:strVal val="#ppt_y"/>
                                          </p:val>
                                        </p:tav>
                                      </p:tavLst>
                                    </p:anim>
                                  </p:childTnLst>
                                </p:cTn>
                              </p:par>
                            </p:childTnLst>
                          </p:cTn>
                        </p:par>
                        <p:par>
                          <p:cTn id="51" fill="hold">
                            <p:stCondLst>
                              <p:cond delay="5000"/>
                            </p:stCondLst>
                            <p:childTnLst>
                              <p:par>
                                <p:cTn id="52" presetID="23" presetClass="entr" presetSubtype="528" fill="hold" grpId="0" nodeType="afterEffect">
                                  <p:stCondLst>
                                    <p:cond delay="500"/>
                                  </p:stCondLst>
                                  <p:childTnLst>
                                    <p:set>
                                      <p:cBhvr>
                                        <p:cTn id="53" dur="1" fill="hold">
                                          <p:stCondLst>
                                            <p:cond delay="0"/>
                                          </p:stCondLst>
                                        </p:cTn>
                                        <p:tgtEl>
                                          <p:spTgt spid="9"/>
                                        </p:tgtEl>
                                        <p:attrNameLst>
                                          <p:attrName>style.visibility</p:attrName>
                                        </p:attrNameLst>
                                      </p:cBhvr>
                                      <p:to>
                                        <p:strVal val="visible"/>
                                      </p:to>
                                    </p:set>
                                    <p:anim calcmode="lin" valueType="num">
                                      <p:cBhvr>
                                        <p:cTn id="54" dur="500" fill="hold"/>
                                        <p:tgtEl>
                                          <p:spTgt spid="9"/>
                                        </p:tgtEl>
                                        <p:attrNameLst>
                                          <p:attrName>ppt_w</p:attrName>
                                        </p:attrNameLst>
                                      </p:cBhvr>
                                      <p:tavLst>
                                        <p:tav tm="0">
                                          <p:val>
                                            <p:fltVal val="0"/>
                                          </p:val>
                                        </p:tav>
                                        <p:tav tm="100000">
                                          <p:val>
                                            <p:strVal val="#ppt_w"/>
                                          </p:val>
                                        </p:tav>
                                      </p:tavLst>
                                    </p:anim>
                                    <p:anim calcmode="lin" valueType="num">
                                      <p:cBhvr>
                                        <p:cTn id="55" dur="500" fill="hold"/>
                                        <p:tgtEl>
                                          <p:spTgt spid="9"/>
                                        </p:tgtEl>
                                        <p:attrNameLst>
                                          <p:attrName>ppt_h</p:attrName>
                                        </p:attrNameLst>
                                      </p:cBhvr>
                                      <p:tavLst>
                                        <p:tav tm="0">
                                          <p:val>
                                            <p:fltVal val="0"/>
                                          </p:val>
                                        </p:tav>
                                        <p:tav tm="100000">
                                          <p:val>
                                            <p:strVal val="#ppt_h"/>
                                          </p:val>
                                        </p:tav>
                                      </p:tavLst>
                                    </p:anim>
                                    <p:anim calcmode="lin" valueType="num">
                                      <p:cBhvr>
                                        <p:cTn id="56" dur="500" fill="hold"/>
                                        <p:tgtEl>
                                          <p:spTgt spid="9"/>
                                        </p:tgtEl>
                                        <p:attrNameLst>
                                          <p:attrName>ppt_x</p:attrName>
                                        </p:attrNameLst>
                                      </p:cBhvr>
                                      <p:tavLst>
                                        <p:tav tm="0">
                                          <p:val>
                                            <p:fltVal val="0.5"/>
                                          </p:val>
                                        </p:tav>
                                        <p:tav tm="100000">
                                          <p:val>
                                            <p:strVal val="#ppt_x"/>
                                          </p:val>
                                        </p:tav>
                                      </p:tavLst>
                                    </p:anim>
                                    <p:anim calcmode="lin" valueType="num">
                                      <p:cBhvr>
                                        <p:cTn id="57" dur="500" fill="hold"/>
                                        <p:tgtEl>
                                          <p:spTgt spid="9"/>
                                        </p:tgtEl>
                                        <p:attrNameLst>
                                          <p:attrName>ppt_y</p:attrName>
                                        </p:attrNameLst>
                                      </p:cBhvr>
                                      <p:tavLst>
                                        <p:tav tm="0">
                                          <p:val>
                                            <p:fltVal val="0.5"/>
                                          </p:val>
                                        </p:tav>
                                        <p:tav tm="100000">
                                          <p:val>
                                            <p:strVal val="#ppt_y"/>
                                          </p:val>
                                        </p:tav>
                                      </p:tavLst>
                                    </p:anim>
                                  </p:childTnLst>
                                </p:cTn>
                              </p:par>
                            </p:childTnLst>
                          </p:cTn>
                        </p:par>
                        <p:par>
                          <p:cTn id="58" fill="hold">
                            <p:stCondLst>
                              <p:cond delay="6000"/>
                            </p:stCondLst>
                            <p:childTnLst>
                              <p:par>
                                <p:cTn id="59" presetID="23" presetClass="entr" presetSubtype="528" fill="hold" grpId="0" nodeType="after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p:cTn id="61" dur="500" fill="hold"/>
                                        <p:tgtEl>
                                          <p:spTgt spid="10"/>
                                        </p:tgtEl>
                                        <p:attrNameLst>
                                          <p:attrName>ppt_w</p:attrName>
                                        </p:attrNameLst>
                                      </p:cBhvr>
                                      <p:tavLst>
                                        <p:tav tm="0">
                                          <p:val>
                                            <p:fltVal val="0"/>
                                          </p:val>
                                        </p:tav>
                                        <p:tav tm="100000">
                                          <p:val>
                                            <p:strVal val="#ppt_w"/>
                                          </p:val>
                                        </p:tav>
                                      </p:tavLst>
                                    </p:anim>
                                    <p:anim calcmode="lin" valueType="num">
                                      <p:cBhvr>
                                        <p:cTn id="62" dur="500" fill="hold"/>
                                        <p:tgtEl>
                                          <p:spTgt spid="10"/>
                                        </p:tgtEl>
                                        <p:attrNameLst>
                                          <p:attrName>ppt_h</p:attrName>
                                        </p:attrNameLst>
                                      </p:cBhvr>
                                      <p:tavLst>
                                        <p:tav tm="0">
                                          <p:val>
                                            <p:fltVal val="0"/>
                                          </p:val>
                                        </p:tav>
                                        <p:tav tm="100000">
                                          <p:val>
                                            <p:strVal val="#ppt_h"/>
                                          </p:val>
                                        </p:tav>
                                      </p:tavLst>
                                    </p:anim>
                                    <p:anim calcmode="lin" valueType="num">
                                      <p:cBhvr>
                                        <p:cTn id="63" dur="500" fill="hold"/>
                                        <p:tgtEl>
                                          <p:spTgt spid="10"/>
                                        </p:tgtEl>
                                        <p:attrNameLst>
                                          <p:attrName>ppt_x</p:attrName>
                                        </p:attrNameLst>
                                      </p:cBhvr>
                                      <p:tavLst>
                                        <p:tav tm="0">
                                          <p:val>
                                            <p:fltVal val="0.5"/>
                                          </p:val>
                                        </p:tav>
                                        <p:tav tm="100000">
                                          <p:val>
                                            <p:strVal val="#ppt_x"/>
                                          </p:val>
                                        </p:tav>
                                      </p:tavLst>
                                    </p:anim>
                                    <p:anim calcmode="lin" valueType="num">
                                      <p:cBhvr>
                                        <p:cTn id="64" dur="500" fill="hold"/>
                                        <p:tgtEl>
                                          <p:spTgt spid="10"/>
                                        </p:tgtEl>
                                        <p:attrNameLst>
                                          <p:attrName>ppt_y</p:attrName>
                                        </p:attrNameLst>
                                      </p:cBhvr>
                                      <p:tavLst>
                                        <p:tav tm="0">
                                          <p:val>
                                            <p:fltVal val="0.5"/>
                                          </p:val>
                                        </p:tav>
                                        <p:tav tm="100000">
                                          <p:val>
                                            <p:strVal val="#ppt_y"/>
                                          </p:val>
                                        </p:tav>
                                      </p:tavLst>
                                    </p:anim>
                                  </p:childTnLst>
                                </p:cTn>
                              </p:par>
                            </p:childTnLst>
                          </p:cTn>
                        </p:par>
                        <p:par>
                          <p:cTn id="65" fill="hold">
                            <p:stCondLst>
                              <p:cond delay="6500"/>
                            </p:stCondLst>
                            <p:childTnLst>
                              <p:par>
                                <p:cTn id="66" presetID="23" presetClass="entr" presetSubtype="528" fill="hold" grpId="0" nodeType="afterEffect">
                                  <p:stCondLst>
                                    <p:cond delay="1000"/>
                                  </p:stCondLst>
                                  <p:childTnLst>
                                    <p:set>
                                      <p:cBhvr>
                                        <p:cTn id="67" dur="1" fill="hold">
                                          <p:stCondLst>
                                            <p:cond delay="0"/>
                                          </p:stCondLst>
                                        </p:cTn>
                                        <p:tgtEl>
                                          <p:spTgt spid="11"/>
                                        </p:tgtEl>
                                        <p:attrNameLst>
                                          <p:attrName>style.visibility</p:attrName>
                                        </p:attrNameLst>
                                      </p:cBhvr>
                                      <p:to>
                                        <p:strVal val="visible"/>
                                      </p:to>
                                    </p:set>
                                    <p:anim calcmode="lin" valueType="num">
                                      <p:cBhvr>
                                        <p:cTn id="68" dur="500" fill="hold"/>
                                        <p:tgtEl>
                                          <p:spTgt spid="11"/>
                                        </p:tgtEl>
                                        <p:attrNameLst>
                                          <p:attrName>ppt_w</p:attrName>
                                        </p:attrNameLst>
                                      </p:cBhvr>
                                      <p:tavLst>
                                        <p:tav tm="0">
                                          <p:val>
                                            <p:fltVal val="0"/>
                                          </p:val>
                                        </p:tav>
                                        <p:tav tm="100000">
                                          <p:val>
                                            <p:strVal val="#ppt_w"/>
                                          </p:val>
                                        </p:tav>
                                      </p:tavLst>
                                    </p:anim>
                                    <p:anim calcmode="lin" valueType="num">
                                      <p:cBhvr>
                                        <p:cTn id="69" dur="500" fill="hold"/>
                                        <p:tgtEl>
                                          <p:spTgt spid="11"/>
                                        </p:tgtEl>
                                        <p:attrNameLst>
                                          <p:attrName>ppt_h</p:attrName>
                                        </p:attrNameLst>
                                      </p:cBhvr>
                                      <p:tavLst>
                                        <p:tav tm="0">
                                          <p:val>
                                            <p:fltVal val="0"/>
                                          </p:val>
                                        </p:tav>
                                        <p:tav tm="100000">
                                          <p:val>
                                            <p:strVal val="#ppt_h"/>
                                          </p:val>
                                        </p:tav>
                                      </p:tavLst>
                                    </p:anim>
                                    <p:anim calcmode="lin" valueType="num">
                                      <p:cBhvr>
                                        <p:cTn id="70" dur="500" fill="hold"/>
                                        <p:tgtEl>
                                          <p:spTgt spid="11"/>
                                        </p:tgtEl>
                                        <p:attrNameLst>
                                          <p:attrName>ppt_x</p:attrName>
                                        </p:attrNameLst>
                                      </p:cBhvr>
                                      <p:tavLst>
                                        <p:tav tm="0">
                                          <p:val>
                                            <p:fltVal val="0.5"/>
                                          </p:val>
                                        </p:tav>
                                        <p:tav tm="100000">
                                          <p:val>
                                            <p:strVal val="#ppt_x"/>
                                          </p:val>
                                        </p:tav>
                                      </p:tavLst>
                                    </p:anim>
                                    <p:anim calcmode="lin" valueType="num">
                                      <p:cBhvr>
                                        <p:cTn id="71" dur="500" fill="hold"/>
                                        <p:tgtEl>
                                          <p:spTgt spid="11"/>
                                        </p:tgtEl>
                                        <p:attrNameLst>
                                          <p:attrName>ppt_y</p:attrName>
                                        </p:attrNameLst>
                                      </p:cBhvr>
                                      <p:tavLst>
                                        <p:tav tm="0">
                                          <p:val>
                                            <p:fltVal val="0.5"/>
                                          </p:val>
                                        </p:tav>
                                        <p:tav tm="100000">
                                          <p:val>
                                            <p:strVal val="#ppt_y"/>
                                          </p:val>
                                        </p:tav>
                                      </p:tavLst>
                                    </p:anim>
                                  </p:childTnLst>
                                </p:cTn>
                              </p:par>
                            </p:childTnLst>
                          </p:cTn>
                        </p:par>
                        <p:par>
                          <p:cTn id="72" fill="hold">
                            <p:stCondLst>
                              <p:cond delay="8000"/>
                            </p:stCondLst>
                            <p:childTnLst>
                              <p:par>
                                <p:cTn id="73" presetID="23" presetClass="entr" presetSubtype="528" fill="hold" grpId="0" nodeType="afterEffect">
                                  <p:stCondLst>
                                    <p:cond delay="699"/>
                                  </p:stCondLst>
                                  <p:childTnLst>
                                    <p:set>
                                      <p:cBhvr>
                                        <p:cTn id="74" dur="1" fill="hold">
                                          <p:stCondLst>
                                            <p:cond delay="0"/>
                                          </p:stCondLst>
                                        </p:cTn>
                                        <p:tgtEl>
                                          <p:spTgt spid="12"/>
                                        </p:tgtEl>
                                        <p:attrNameLst>
                                          <p:attrName>style.visibility</p:attrName>
                                        </p:attrNameLst>
                                      </p:cBhvr>
                                      <p:to>
                                        <p:strVal val="visible"/>
                                      </p:to>
                                    </p:set>
                                    <p:anim calcmode="lin" valueType="num">
                                      <p:cBhvr>
                                        <p:cTn id="75" dur="500" fill="hold"/>
                                        <p:tgtEl>
                                          <p:spTgt spid="12"/>
                                        </p:tgtEl>
                                        <p:attrNameLst>
                                          <p:attrName>ppt_w</p:attrName>
                                        </p:attrNameLst>
                                      </p:cBhvr>
                                      <p:tavLst>
                                        <p:tav tm="0">
                                          <p:val>
                                            <p:fltVal val="0"/>
                                          </p:val>
                                        </p:tav>
                                        <p:tav tm="100000">
                                          <p:val>
                                            <p:strVal val="#ppt_w"/>
                                          </p:val>
                                        </p:tav>
                                      </p:tavLst>
                                    </p:anim>
                                    <p:anim calcmode="lin" valueType="num">
                                      <p:cBhvr>
                                        <p:cTn id="76" dur="500" fill="hold"/>
                                        <p:tgtEl>
                                          <p:spTgt spid="12"/>
                                        </p:tgtEl>
                                        <p:attrNameLst>
                                          <p:attrName>ppt_h</p:attrName>
                                        </p:attrNameLst>
                                      </p:cBhvr>
                                      <p:tavLst>
                                        <p:tav tm="0">
                                          <p:val>
                                            <p:fltVal val="0"/>
                                          </p:val>
                                        </p:tav>
                                        <p:tav tm="100000">
                                          <p:val>
                                            <p:strVal val="#ppt_h"/>
                                          </p:val>
                                        </p:tav>
                                      </p:tavLst>
                                    </p:anim>
                                    <p:anim calcmode="lin" valueType="num">
                                      <p:cBhvr>
                                        <p:cTn id="77" dur="500" fill="hold"/>
                                        <p:tgtEl>
                                          <p:spTgt spid="12"/>
                                        </p:tgtEl>
                                        <p:attrNameLst>
                                          <p:attrName>ppt_x</p:attrName>
                                        </p:attrNameLst>
                                      </p:cBhvr>
                                      <p:tavLst>
                                        <p:tav tm="0">
                                          <p:val>
                                            <p:fltVal val="0.5"/>
                                          </p:val>
                                        </p:tav>
                                        <p:tav tm="100000">
                                          <p:val>
                                            <p:strVal val="#ppt_x"/>
                                          </p:val>
                                        </p:tav>
                                      </p:tavLst>
                                    </p:anim>
                                    <p:anim calcmode="lin" valueType="num">
                                      <p:cBhvr>
                                        <p:cTn id="78" dur="500" fill="hold"/>
                                        <p:tgtEl>
                                          <p:spTgt spid="12"/>
                                        </p:tgtEl>
                                        <p:attrNameLst>
                                          <p:attrName>ppt_y</p:attrName>
                                        </p:attrNameLst>
                                      </p:cBhvr>
                                      <p:tavLst>
                                        <p:tav tm="0">
                                          <p:val>
                                            <p:fltVal val="0.5"/>
                                          </p:val>
                                        </p:tav>
                                        <p:tav tm="100000">
                                          <p:val>
                                            <p:strVal val="#ppt_y"/>
                                          </p:val>
                                        </p:tav>
                                      </p:tavLst>
                                    </p:anim>
                                  </p:childTnLst>
                                </p:cTn>
                              </p:par>
                            </p:childTnLst>
                          </p:cTn>
                        </p:par>
                        <p:par>
                          <p:cTn id="79" fill="hold">
                            <p:stCondLst>
                              <p:cond delay="9199"/>
                            </p:stCondLst>
                            <p:childTnLst>
                              <p:par>
                                <p:cTn id="80" presetID="23" presetClass="entr" presetSubtype="528" fill="hold" grpId="0" nodeType="afterEffect">
                                  <p:stCondLst>
                                    <p:cond delay="0"/>
                                  </p:stCondLst>
                                  <p:childTnLst>
                                    <p:set>
                                      <p:cBhvr>
                                        <p:cTn id="81" dur="1" fill="hold">
                                          <p:stCondLst>
                                            <p:cond delay="0"/>
                                          </p:stCondLst>
                                        </p:cTn>
                                        <p:tgtEl>
                                          <p:spTgt spid="13"/>
                                        </p:tgtEl>
                                        <p:attrNameLst>
                                          <p:attrName>style.visibility</p:attrName>
                                        </p:attrNameLst>
                                      </p:cBhvr>
                                      <p:to>
                                        <p:strVal val="visible"/>
                                      </p:to>
                                    </p:set>
                                    <p:anim calcmode="lin" valueType="num">
                                      <p:cBhvr>
                                        <p:cTn id="82" dur="500" fill="hold"/>
                                        <p:tgtEl>
                                          <p:spTgt spid="13"/>
                                        </p:tgtEl>
                                        <p:attrNameLst>
                                          <p:attrName>ppt_w</p:attrName>
                                        </p:attrNameLst>
                                      </p:cBhvr>
                                      <p:tavLst>
                                        <p:tav tm="0">
                                          <p:val>
                                            <p:fltVal val="0"/>
                                          </p:val>
                                        </p:tav>
                                        <p:tav tm="100000">
                                          <p:val>
                                            <p:strVal val="#ppt_w"/>
                                          </p:val>
                                        </p:tav>
                                      </p:tavLst>
                                    </p:anim>
                                    <p:anim calcmode="lin" valueType="num">
                                      <p:cBhvr>
                                        <p:cTn id="83" dur="500" fill="hold"/>
                                        <p:tgtEl>
                                          <p:spTgt spid="13"/>
                                        </p:tgtEl>
                                        <p:attrNameLst>
                                          <p:attrName>ppt_h</p:attrName>
                                        </p:attrNameLst>
                                      </p:cBhvr>
                                      <p:tavLst>
                                        <p:tav tm="0">
                                          <p:val>
                                            <p:fltVal val="0"/>
                                          </p:val>
                                        </p:tav>
                                        <p:tav tm="100000">
                                          <p:val>
                                            <p:strVal val="#ppt_h"/>
                                          </p:val>
                                        </p:tav>
                                      </p:tavLst>
                                    </p:anim>
                                    <p:anim calcmode="lin" valueType="num">
                                      <p:cBhvr>
                                        <p:cTn id="84" dur="500" fill="hold"/>
                                        <p:tgtEl>
                                          <p:spTgt spid="13"/>
                                        </p:tgtEl>
                                        <p:attrNameLst>
                                          <p:attrName>ppt_x</p:attrName>
                                        </p:attrNameLst>
                                      </p:cBhvr>
                                      <p:tavLst>
                                        <p:tav tm="0">
                                          <p:val>
                                            <p:fltVal val="0.5"/>
                                          </p:val>
                                        </p:tav>
                                        <p:tav tm="100000">
                                          <p:val>
                                            <p:strVal val="#ppt_x"/>
                                          </p:val>
                                        </p:tav>
                                      </p:tavLst>
                                    </p:anim>
                                    <p:anim calcmode="lin" valueType="num">
                                      <p:cBhvr>
                                        <p:cTn id="85" dur="500" fill="hold"/>
                                        <p:tgtEl>
                                          <p:spTgt spid="13"/>
                                        </p:tgtEl>
                                        <p:attrNameLst>
                                          <p:attrName>ppt_y</p:attrName>
                                        </p:attrNameLst>
                                      </p:cBhvr>
                                      <p:tavLst>
                                        <p:tav tm="0">
                                          <p:val>
                                            <p:fltVal val="0.5"/>
                                          </p:val>
                                        </p:tav>
                                        <p:tav tm="100000">
                                          <p:val>
                                            <p:strVal val="#ppt_y"/>
                                          </p:val>
                                        </p:tav>
                                      </p:tavLst>
                                    </p:anim>
                                  </p:childTnLst>
                                </p:cTn>
                              </p:par>
                            </p:childTnLst>
                          </p:cTn>
                        </p:par>
                        <p:par>
                          <p:cTn id="86" fill="hold">
                            <p:stCondLst>
                              <p:cond delay="9699"/>
                            </p:stCondLst>
                            <p:childTnLst>
                              <p:par>
                                <p:cTn id="87" presetID="23" presetClass="entr" presetSubtype="272" fill="hold" grpId="0" nodeType="afterEffect">
                                  <p:stCondLst>
                                    <p:cond delay="300"/>
                                  </p:stCondLst>
                                  <p:childTnLst>
                                    <p:set>
                                      <p:cBhvr>
                                        <p:cTn id="88" dur="1" fill="hold">
                                          <p:stCondLst>
                                            <p:cond delay="0"/>
                                          </p:stCondLst>
                                        </p:cTn>
                                        <p:tgtEl>
                                          <p:spTgt spid="14"/>
                                        </p:tgtEl>
                                        <p:attrNameLst>
                                          <p:attrName>style.visibility</p:attrName>
                                        </p:attrNameLst>
                                      </p:cBhvr>
                                      <p:to>
                                        <p:strVal val="visible"/>
                                      </p:to>
                                    </p:set>
                                    <p:anim calcmode="lin" valueType="num">
                                      <p:cBhvr>
                                        <p:cTn id="89" dur="500" fill="hold"/>
                                        <p:tgtEl>
                                          <p:spTgt spid="14"/>
                                        </p:tgtEl>
                                        <p:attrNameLst>
                                          <p:attrName>ppt_w</p:attrName>
                                        </p:attrNameLst>
                                      </p:cBhvr>
                                      <p:tavLst>
                                        <p:tav tm="0">
                                          <p:val>
                                            <p:strVal val="2/3*#ppt_w"/>
                                          </p:val>
                                        </p:tav>
                                        <p:tav tm="100000">
                                          <p:val>
                                            <p:strVal val="#ppt_w"/>
                                          </p:val>
                                        </p:tav>
                                      </p:tavLst>
                                    </p:anim>
                                    <p:anim calcmode="lin" valueType="num">
                                      <p:cBhvr>
                                        <p:cTn id="90" dur="500" fill="hold"/>
                                        <p:tgtEl>
                                          <p:spTgt spid="14"/>
                                        </p:tgtEl>
                                        <p:attrNameLst>
                                          <p:attrName>ppt_h</p:attrName>
                                        </p:attrNameLst>
                                      </p:cBhvr>
                                      <p:tavLst>
                                        <p:tav tm="0">
                                          <p:val>
                                            <p:strVal val="2/3*#ppt_h"/>
                                          </p:val>
                                        </p:tav>
                                        <p:tav tm="100000">
                                          <p:val>
                                            <p:strVal val="#ppt_h"/>
                                          </p:val>
                                        </p:tav>
                                      </p:tavLst>
                                    </p:anim>
                                  </p:childTnLst>
                                </p:cTn>
                              </p:par>
                            </p:childTnLst>
                          </p:cTn>
                        </p:par>
                        <p:par>
                          <p:cTn id="91" fill="hold">
                            <p:stCondLst>
                              <p:cond delay="10499"/>
                            </p:stCondLst>
                            <p:childTnLst>
                              <p:par>
                                <p:cTn id="92" presetID="23" presetClass="entr" presetSubtype="528" fill="hold" grpId="0" nodeType="afterEffect">
                                  <p:stCondLst>
                                    <p:cond delay="200"/>
                                  </p:stCondLst>
                                  <p:childTnLst>
                                    <p:set>
                                      <p:cBhvr>
                                        <p:cTn id="93" dur="1" fill="hold">
                                          <p:stCondLst>
                                            <p:cond delay="0"/>
                                          </p:stCondLst>
                                        </p:cTn>
                                        <p:tgtEl>
                                          <p:spTgt spid="15"/>
                                        </p:tgtEl>
                                        <p:attrNameLst>
                                          <p:attrName>style.visibility</p:attrName>
                                        </p:attrNameLst>
                                      </p:cBhvr>
                                      <p:to>
                                        <p:strVal val="visible"/>
                                      </p:to>
                                    </p:set>
                                    <p:anim calcmode="lin" valueType="num">
                                      <p:cBhvr>
                                        <p:cTn id="94" dur="500" fill="hold"/>
                                        <p:tgtEl>
                                          <p:spTgt spid="15"/>
                                        </p:tgtEl>
                                        <p:attrNameLst>
                                          <p:attrName>ppt_w</p:attrName>
                                        </p:attrNameLst>
                                      </p:cBhvr>
                                      <p:tavLst>
                                        <p:tav tm="0">
                                          <p:val>
                                            <p:fltVal val="0"/>
                                          </p:val>
                                        </p:tav>
                                        <p:tav tm="100000">
                                          <p:val>
                                            <p:strVal val="#ppt_w"/>
                                          </p:val>
                                        </p:tav>
                                      </p:tavLst>
                                    </p:anim>
                                    <p:anim calcmode="lin" valueType="num">
                                      <p:cBhvr>
                                        <p:cTn id="95" dur="500" fill="hold"/>
                                        <p:tgtEl>
                                          <p:spTgt spid="15"/>
                                        </p:tgtEl>
                                        <p:attrNameLst>
                                          <p:attrName>ppt_h</p:attrName>
                                        </p:attrNameLst>
                                      </p:cBhvr>
                                      <p:tavLst>
                                        <p:tav tm="0">
                                          <p:val>
                                            <p:fltVal val="0"/>
                                          </p:val>
                                        </p:tav>
                                        <p:tav tm="100000">
                                          <p:val>
                                            <p:strVal val="#ppt_h"/>
                                          </p:val>
                                        </p:tav>
                                      </p:tavLst>
                                    </p:anim>
                                    <p:anim calcmode="lin" valueType="num">
                                      <p:cBhvr>
                                        <p:cTn id="96" dur="500" fill="hold"/>
                                        <p:tgtEl>
                                          <p:spTgt spid="15"/>
                                        </p:tgtEl>
                                        <p:attrNameLst>
                                          <p:attrName>ppt_x</p:attrName>
                                        </p:attrNameLst>
                                      </p:cBhvr>
                                      <p:tavLst>
                                        <p:tav tm="0">
                                          <p:val>
                                            <p:fltVal val="0.5"/>
                                          </p:val>
                                        </p:tav>
                                        <p:tav tm="100000">
                                          <p:val>
                                            <p:strVal val="#ppt_x"/>
                                          </p:val>
                                        </p:tav>
                                      </p:tavLst>
                                    </p:anim>
                                    <p:anim calcmode="lin" valueType="num">
                                      <p:cBhvr>
                                        <p:cTn id="97" dur="500" fill="hold"/>
                                        <p:tgtEl>
                                          <p:spTgt spid="15"/>
                                        </p:tgtEl>
                                        <p:attrNameLst>
                                          <p:attrName>ppt_y</p:attrName>
                                        </p:attrNameLst>
                                      </p:cBhvr>
                                      <p:tavLst>
                                        <p:tav tm="0">
                                          <p:val>
                                            <p:fltVal val="0.5"/>
                                          </p:val>
                                        </p:tav>
                                        <p:tav tm="100000">
                                          <p:val>
                                            <p:strVal val="#ppt_y"/>
                                          </p:val>
                                        </p:tav>
                                      </p:tavLst>
                                    </p:anim>
                                  </p:childTnLst>
                                </p:cTn>
                              </p:par>
                            </p:childTnLst>
                          </p:cTn>
                        </p:par>
                        <p:par>
                          <p:cTn id="98" fill="hold">
                            <p:stCondLst>
                              <p:cond delay="11199"/>
                            </p:stCondLst>
                            <p:childTnLst>
                              <p:par>
                                <p:cTn id="99" presetID="23" presetClass="entr" presetSubtype="528" fill="hold" grpId="0" nodeType="afterEffect">
                                  <p:stCondLst>
                                    <p:cond delay="400"/>
                                  </p:stCondLst>
                                  <p:childTnLst>
                                    <p:set>
                                      <p:cBhvr>
                                        <p:cTn id="100" dur="1" fill="hold">
                                          <p:stCondLst>
                                            <p:cond delay="0"/>
                                          </p:stCondLst>
                                        </p:cTn>
                                        <p:tgtEl>
                                          <p:spTgt spid="16"/>
                                        </p:tgtEl>
                                        <p:attrNameLst>
                                          <p:attrName>style.visibility</p:attrName>
                                        </p:attrNameLst>
                                      </p:cBhvr>
                                      <p:to>
                                        <p:strVal val="visible"/>
                                      </p:to>
                                    </p:set>
                                    <p:anim calcmode="lin" valueType="num">
                                      <p:cBhvr>
                                        <p:cTn id="101" dur="500" fill="hold"/>
                                        <p:tgtEl>
                                          <p:spTgt spid="16"/>
                                        </p:tgtEl>
                                        <p:attrNameLst>
                                          <p:attrName>ppt_w</p:attrName>
                                        </p:attrNameLst>
                                      </p:cBhvr>
                                      <p:tavLst>
                                        <p:tav tm="0">
                                          <p:val>
                                            <p:fltVal val="0"/>
                                          </p:val>
                                        </p:tav>
                                        <p:tav tm="100000">
                                          <p:val>
                                            <p:strVal val="#ppt_w"/>
                                          </p:val>
                                        </p:tav>
                                      </p:tavLst>
                                    </p:anim>
                                    <p:anim calcmode="lin" valueType="num">
                                      <p:cBhvr>
                                        <p:cTn id="102" dur="500" fill="hold"/>
                                        <p:tgtEl>
                                          <p:spTgt spid="16"/>
                                        </p:tgtEl>
                                        <p:attrNameLst>
                                          <p:attrName>ppt_h</p:attrName>
                                        </p:attrNameLst>
                                      </p:cBhvr>
                                      <p:tavLst>
                                        <p:tav tm="0">
                                          <p:val>
                                            <p:fltVal val="0"/>
                                          </p:val>
                                        </p:tav>
                                        <p:tav tm="100000">
                                          <p:val>
                                            <p:strVal val="#ppt_h"/>
                                          </p:val>
                                        </p:tav>
                                      </p:tavLst>
                                    </p:anim>
                                    <p:anim calcmode="lin" valueType="num">
                                      <p:cBhvr>
                                        <p:cTn id="103" dur="500" fill="hold"/>
                                        <p:tgtEl>
                                          <p:spTgt spid="16"/>
                                        </p:tgtEl>
                                        <p:attrNameLst>
                                          <p:attrName>ppt_x</p:attrName>
                                        </p:attrNameLst>
                                      </p:cBhvr>
                                      <p:tavLst>
                                        <p:tav tm="0">
                                          <p:val>
                                            <p:fltVal val="0.5"/>
                                          </p:val>
                                        </p:tav>
                                        <p:tav tm="100000">
                                          <p:val>
                                            <p:strVal val="#ppt_x"/>
                                          </p:val>
                                        </p:tav>
                                      </p:tavLst>
                                    </p:anim>
                                    <p:anim calcmode="lin" valueType="num">
                                      <p:cBhvr>
                                        <p:cTn id="104" dur="500" fill="hold"/>
                                        <p:tgtEl>
                                          <p:spTgt spid="16"/>
                                        </p:tgtEl>
                                        <p:attrNameLst>
                                          <p:attrName>ppt_y</p:attrName>
                                        </p:attrNameLst>
                                      </p:cBhvr>
                                      <p:tavLst>
                                        <p:tav tm="0">
                                          <p:val>
                                            <p:fltVal val="0.5"/>
                                          </p:val>
                                        </p:tav>
                                        <p:tav tm="100000">
                                          <p:val>
                                            <p:strVal val="#ppt_y"/>
                                          </p:val>
                                        </p:tav>
                                      </p:tavLst>
                                    </p:anim>
                                  </p:childTnLst>
                                </p:cTn>
                              </p:par>
                            </p:childTnLst>
                          </p:cTn>
                        </p:par>
                        <p:par>
                          <p:cTn id="105" fill="hold">
                            <p:stCondLst>
                              <p:cond delay="12099"/>
                            </p:stCondLst>
                            <p:childTnLst>
                              <p:par>
                                <p:cTn id="106" presetID="23" presetClass="entr" presetSubtype="528" fill="hold" grpId="0" nodeType="afterEffect">
                                  <p:stCondLst>
                                    <p:cond delay="600"/>
                                  </p:stCondLst>
                                  <p:childTnLst>
                                    <p:set>
                                      <p:cBhvr>
                                        <p:cTn id="107" dur="1" fill="hold">
                                          <p:stCondLst>
                                            <p:cond delay="0"/>
                                          </p:stCondLst>
                                        </p:cTn>
                                        <p:tgtEl>
                                          <p:spTgt spid="17"/>
                                        </p:tgtEl>
                                        <p:attrNameLst>
                                          <p:attrName>style.visibility</p:attrName>
                                        </p:attrNameLst>
                                      </p:cBhvr>
                                      <p:to>
                                        <p:strVal val="visible"/>
                                      </p:to>
                                    </p:set>
                                    <p:anim calcmode="lin" valueType="num">
                                      <p:cBhvr>
                                        <p:cTn id="108" dur="500" fill="hold"/>
                                        <p:tgtEl>
                                          <p:spTgt spid="17"/>
                                        </p:tgtEl>
                                        <p:attrNameLst>
                                          <p:attrName>ppt_w</p:attrName>
                                        </p:attrNameLst>
                                      </p:cBhvr>
                                      <p:tavLst>
                                        <p:tav tm="0">
                                          <p:val>
                                            <p:fltVal val="0"/>
                                          </p:val>
                                        </p:tav>
                                        <p:tav tm="100000">
                                          <p:val>
                                            <p:strVal val="#ppt_w"/>
                                          </p:val>
                                        </p:tav>
                                      </p:tavLst>
                                    </p:anim>
                                    <p:anim calcmode="lin" valueType="num">
                                      <p:cBhvr>
                                        <p:cTn id="109" dur="500" fill="hold"/>
                                        <p:tgtEl>
                                          <p:spTgt spid="17"/>
                                        </p:tgtEl>
                                        <p:attrNameLst>
                                          <p:attrName>ppt_h</p:attrName>
                                        </p:attrNameLst>
                                      </p:cBhvr>
                                      <p:tavLst>
                                        <p:tav tm="0">
                                          <p:val>
                                            <p:fltVal val="0"/>
                                          </p:val>
                                        </p:tav>
                                        <p:tav tm="100000">
                                          <p:val>
                                            <p:strVal val="#ppt_h"/>
                                          </p:val>
                                        </p:tav>
                                      </p:tavLst>
                                    </p:anim>
                                    <p:anim calcmode="lin" valueType="num">
                                      <p:cBhvr>
                                        <p:cTn id="110" dur="500" fill="hold"/>
                                        <p:tgtEl>
                                          <p:spTgt spid="17"/>
                                        </p:tgtEl>
                                        <p:attrNameLst>
                                          <p:attrName>ppt_x</p:attrName>
                                        </p:attrNameLst>
                                      </p:cBhvr>
                                      <p:tavLst>
                                        <p:tav tm="0">
                                          <p:val>
                                            <p:fltVal val="0.5"/>
                                          </p:val>
                                        </p:tav>
                                        <p:tav tm="100000">
                                          <p:val>
                                            <p:strVal val="#ppt_x"/>
                                          </p:val>
                                        </p:tav>
                                      </p:tavLst>
                                    </p:anim>
                                    <p:anim calcmode="lin" valueType="num">
                                      <p:cBhvr>
                                        <p:cTn id="111" dur="500" fill="hold"/>
                                        <p:tgtEl>
                                          <p:spTgt spid="17"/>
                                        </p:tgtEl>
                                        <p:attrNameLst>
                                          <p:attrName>ppt_y</p:attrName>
                                        </p:attrNameLst>
                                      </p:cBhvr>
                                      <p:tavLst>
                                        <p:tav tm="0">
                                          <p:val>
                                            <p:fltVal val="0.5"/>
                                          </p:val>
                                        </p:tav>
                                        <p:tav tm="100000">
                                          <p:val>
                                            <p:strVal val="#ppt_y"/>
                                          </p:val>
                                        </p:tav>
                                      </p:tavLst>
                                    </p:anim>
                                  </p:childTnLst>
                                </p:cTn>
                              </p:par>
                            </p:childTnLst>
                          </p:cTn>
                        </p:par>
                        <p:par>
                          <p:cTn id="112" fill="hold">
                            <p:stCondLst>
                              <p:cond delay="13199"/>
                            </p:stCondLst>
                            <p:childTnLst>
                              <p:par>
                                <p:cTn id="113" presetID="23" presetClass="entr" presetSubtype="528" fill="hold" grpId="0" nodeType="afterEffect">
                                  <p:stCondLst>
                                    <p:cond delay="0"/>
                                  </p:stCondLst>
                                  <p:childTnLst>
                                    <p:set>
                                      <p:cBhvr>
                                        <p:cTn id="114" dur="1" fill="hold">
                                          <p:stCondLst>
                                            <p:cond delay="0"/>
                                          </p:stCondLst>
                                        </p:cTn>
                                        <p:tgtEl>
                                          <p:spTgt spid="18"/>
                                        </p:tgtEl>
                                        <p:attrNameLst>
                                          <p:attrName>style.visibility</p:attrName>
                                        </p:attrNameLst>
                                      </p:cBhvr>
                                      <p:to>
                                        <p:strVal val="visible"/>
                                      </p:to>
                                    </p:set>
                                    <p:anim calcmode="lin" valueType="num">
                                      <p:cBhvr>
                                        <p:cTn id="115" dur="500" fill="hold"/>
                                        <p:tgtEl>
                                          <p:spTgt spid="18"/>
                                        </p:tgtEl>
                                        <p:attrNameLst>
                                          <p:attrName>ppt_w</p:attrName>
                                        </p:attrNameLst>
                                      </p:cBhvr>
                                      <p:tavLst>
                                        <p:tav tm="0">
                                          <p:val>
                                            <p:fltVal val="0"/>
                                          </p:val>
                                        </p:tav>
                                        <p:tav tm="100000">
                                          <p:val>
                                            <p:strVal val="#ppt_w"/>
                                          </p:val>
                                        </p:tav>
                                      </p:tavLst>
                                    </p:anim>
                                    <p:anim calcmode="lin" valueType="num">
                                      <p:cBhvr>
                                        <p:cTn id="116" dur="500" fill="hold"/>
                                        <p:tgtEl>
                                          <p:spTgt spid="18"/>
                                        </p:tgtEl>
                                        <p:attrNameLst>
                                          <p:attrName>ppt_h</p:attrName>
                                        </p:attrNameLst>
                                      </p:cBhvr>
                                      <p:tavLst>
                                        <p:tav tm="0">
                                          <p:val>
                                            <p:fltVal val="0"/>
                                          </p:val>
                                        </p:tav>
                                        <p:tav tm="100000">
                                          <p:val>
                                            <p:strVal val="#ppt_h"/>
                                          </p:val>
                                        </p:tav>
                                      </p:tavLst>
                                    </p:anim>
                                    <p:anim calcmode="lin" valueType="num">
                                      <p:cBhvr>
                                        <p:cTn id="117" dur="500" fill="hold"/>
                                        <p:tgtEl>
                                          <p:spTgt spid="18"/>
                                        </p:tgtEl>
                                        <p:attrNameLst>
                                          <p:attrName>ppt_x</p:attrName>
                                        </p:attrNameLst>
                                      </p:cBhvr>
                                      <p:tavLst>
                                        <p:tav tm="0">
                                          <p:val>
                                            <p:fltVal val="0.5"/>
                                          </p:val>
                                        </p:tav>
                                        <p:tav tm="100000">
                                          <p:val>
                                            <p:strVal val="#ppt_x"/>
                                          </p:val>
                                        </p:tav>
                                      </p:tavLst>
                                    </p:anim>
                                    <p:anim calcmode="lin" valueType="num">
                                      <p:cBhvr>
                                        <p:cTn id="118" dur="500" fill="hold"/>
                                        <p:tgtEl>
                                          <p:spTgt spid="18"/>
                                        </p:tgtEl>
                                        <p:attrNameLst>
                                          <p:attrName>ppt_y</p:attrName>
                                        </p:attrNameLst>
                                      </p:cBhvr>
                                      <p:tavLst>
                                        <p:tav tm="0">
                                          <p:val>
                                            <p:fltVal val="0.5"/>
                                          </p:val>
                                        </p:tav>
                                        <p:tav tm="100000">
                                          <p:val>
                                            <p:strVal val="#ppt_y"/>
                                          </p:val>
                                        </p:tav>
                                      </p:tavLst>
                                    </p:anim>
                                  </p:childTnLst>
                                </p:cTn>
                              </p:par>
                            </p:childTnLst>
                          </p:cTn>
                        </p:par>
                        <p:par>
                          <p:cTn id="119" fill="hold">
                            <p:stCondLst>
                              <p:cond delay="13699"/>
                            </p:stCondLst>
                            <p:childTnLst>
                              <p:par>
                                <p:cTn id="120" presetID="23" presetClass="entr" presetSubtype="528" fill="hold" grpId="0" nodeType="afterEffect">
                                  <p:stCondLst>
                                    <p:cond delay="0"/>
                                  </p:stCondLst>
                                  <p:childTnLst>
                                    <p:set>
                                      <p:cBhvr>
                                        <p:cTn id="121" dur="1" fill="hold">
                                          <p:stCondLst>
                                            <p:cond delay="0"/>
                                          </p:stCondLst>
                                        </p:cTn>
                                        <p:tgtEl>
                                          <p:spTgt spid="19"/>
                                        </p:tgtEl>
                                        <p:attrNameLst>
                                          <p:attrName>style.visibility</p:attrName>
                                        </p:attrNameLst>
                                      </p:cBhvr>
                                      <p:to>
                                        <p:strVal val="visible"/>
                                      </p:to>
                                    </p:set>
                                    <p:anim calcmode="lin" valueType="num">
                                      <p:cBhvr>
                                        <p:cTn id="122" dur="500" fill="hold"/>
                                        <p:tgtEl>
                                          <p:spTgt spid="19"/>
                                        </p:tgtEl>
                                        <p:attrNameLst>
                                          <p:attrName>ppt_w</p:attrName>
                                        </p:attrNameLst>
                                      </p:cBhvr>
                                      <p:tavLst>
                                        <p:tav tm="0">
                                          <p:val>
                                            <p:fltVal val="0"/>
                                          </p:val>
                                        </p:tav>
                                        <p:tav tm="100000">
                                          <p:val>
                                            <p:strVal val="#ppt_w"/>
                                          </p:val>
                                        </p:tav>
                                      </p:tavLst>
                                    </p:anim>
                                    <p:anim calcmode="lin" valueType="num">
                                      <p:cBhvr>
                                        <p:cTn id="123" dur="500" fill="hold"/>
                                        <p:tgtEl>
                                          <p:spTgt spid="19"/>
                                        </p:tgtEl>
                                        <p:attrNameLst>
                                          <p:attrName>ppt_h</p:attrName>
                                        </p:attrNameLst>
                                      </p:cBhvr>
                                      <p:tavLst>
                                        <p:tav tm="0">
                                          <p:val>
                                            <p:fltVal val="0"/>
                                          </p:val>
                                        </p:tav>
                                        <p:tav tm="100000">
                                          <p:val>
                                            <p:strVal val="#ppt_h"/>
                                          </p:val>
                                        </p:tav>
                                      </p:tavLst>
                                    </p:anim>
                                    <p:anim calcmode="lin" valueType="num">
                                      <p:cBhvr>
                                        <p:cTn id="124" dur="500" fill="hold"/>
                                        <p:tgtEl>
                                          <p:spTgt spid="19"/>
                                        </p:tgtEl>
                                        <p:attrNameLst>
                                          <p:attrName>ppt_x</p:attrName>
                                        </p:attrNameLst>
                                      </p:cBhvr>
                                      <p:tavLst>
                                        <p:tav tm="0">
                                          <p:val>
                                            <p:fltVal val="0.5"/>
                                          </p:val>
                                        </p:tav>
                                        <p:tav tm="100000">
                                          <p:val>
                                            <p:strVal val="#ppt_x"/>
                                          </p:val>
                                        </p:tav>
                                      </p:tavLst>
                                    </p:anim>
                                    <p:anim calcmode="lin" valueType="num">
                                      <p:cBhvr>
                                        <p:cTn id="125" dur="500" fill="hold"/>
                                        <p:tgtEl>
                                          <p:spTgt spid="19"/>
                                        </p:tgtEl>
                                        <p:attrNameLst>
                                          <p:attrName>ppt_y</p:attrName>
                                        </p:attrNameLst>
                                      </p:cBhvr>
                                      <p:tavLst>
                                        <p:tav tm="0">
                                          <p:val>
                                            <p:fltVal val="0.5"/>
                                          </p:val>
                                        </p:tav>
                                        <p:tav tm="100000">
                                          <p:val>
                                            <p:strVal val="#ppt_y"/>
                                          </p:val>
                                        </p:tav>
                                      </p:tavLst>
                                    </p:anim>
                                  </p:childTnLst>
                                </p:cTn>
                              </p:par>
                            </p:childTnLst>
                          </p:cTn>
                        </p:par>
                        <p:par>
                          <p:cTn id="126" fill="hold">
                            <p:stCondLst>
                              <p:cond delay="14199"/>
                            </p:stCondLst>
                            <p:childTnLst>
                              <p:par>
                                <p:cTn id="127" presetID="23" presetClass="entr" presetSubtype="528" fill="hold" grpId="0" nodeType="afterEffect">
                                  <p:stCondLst>
                                    <p:cond delay="500"/>
                                  </p:stCondLst>
                                  <p:childTnLst>
                                    <p:set>
                                      <p:cBhvr>
                                        <p:cTn id="128" dur="1" fill="hold">
                                          <p:stCondLst>
                                            <p:cond delay="0"/>
                                          </p:stCondLst>
                                        </p:cTn>
                                        <p:tgtEl>
                                          <p:spTgt spid="20"/>
                                        </p:tgtEl>
                                        <p:attrNameLst>
                                          <p:attrName>style.visibility</p:attrName>
                                        </p:attrNameLst>
                                      </p:cBhvr>
                                      <p:to>
                                        <p:strVal val="visible"/>
                                      </p:to>
                                    </p:set>
                                    <p:anim calcmode="lin" valueType="num">
                                      <p:cBhvr>
                                        <p:cTn id="129" dur="500" fill="hold"/>
                                        <p:tgtEl>
                                          <p:spTgt spid="20"/>
                                        </p:tgtEl>
                                        <p:attrNameLst>
                                          <p:attrName>ppt_w</p:attrName>
                                        </p:attrNameLst>
                                      </p:cBhvr>
                                      <p:tavLst>
                                        <p:tav tm="0">
                                          <p:val>
                                            <p:fltVal val="0"/>
                                          </p:val>
                                        </p:tav>
                                        <p:tav tm="100000">
                                          <p:val>
                                            <p:strVal val="#ppt_w"/>
                                          </p:val>
                                        </p:tav>
                                      </p:tavLst>
                                    </p:anim>
                                    <p:anim calcmode="lin" valueType="num">
                                      <p:cBhvr>
                                        <p:cTn id="130" dur="500" fill="hold"/>
                                        <p:tgtEl>
                                          <p:spTgt spid="20"/>
                                        </p:tgtEl>
                                        <p:attrNameLst>
                                          <p:attrName>ppt_h</p:attrName>
                                        </p:attrNameLst>
                                      </p:cBhvr>
                                      <p:tavLst>
                                        <p:tav tm="0">
                                          <p:val>
                                            <p:fltVal val="0"/>
                                          </p:val>
                                        </p:tav>
                                        <p:tav tm="100000">
                                          <p:val>
                                            <p:strVal val="#ppt_h"/>
                                          </p:val>
                                        </p:tav>
                                      </p:tavLst>
                                    </p:anim>
                                    <p:anim calcmode="lin" valueType="num">
                                      <p:cBhvr>
                                        <p:cTn id="131" dur="500" fill="hold"/>
                                        <p:tgtEl>
                                          <p:spTgt spid="20"/>
                                        </p:tgtEl>
                                        <p:attrNameLst>
                                          <p:attrName>ppt_x</p:attrName>
                                        </p:attrNameLst>
                                      </p:cBhvr>
                                      <p:tavLst>
                                        <p:tav tm="0">
                                          <p:val>
                                            <p:fltVal val="0.5"/>
                                          </p:val>
                                        </p:tav>
                                        <p:tav tm="100000">
                                          <p:val>
                                            <p:strVal val="#ppt_x"/>
                                          </p:val>
                                        </p:tav>
                                      </p:tavLst>
                                    </p:anim>
                                    <p:anim calcmode="lin" valueType="num">
                                      <p:cBhvr>
                                        <p:cTn id="132" dur="500" fill="hold"/>
                                        <p:tgtEl>
                                          <p:spTgt spid="20"/>
                                        </p:tgtEl>
                                        <p:attrNameLst>
                                          <p:attrName>ppt_y</p:attrName>
                                        </p:attrNameLst>
                                      </p:cBhvr>
                                      <p:tavLst>
                                        <p:tav tm="0">
                                          <p:val>
                                            <p:fltVal val="0.5"/>
                                          </p:val>
                                        </p:tav>
                                        <p:tav tm="100000">
                                          <p:val>
                                            <p:strVal val="#ppt_y"/>
                                          </p:val>
                                        </p:tav>
                                      </p:tavLst>
                                    </p:anim>
                                  </p:childTnLst>
                                </p:cTn>
                              </p:par>
                            </p:childTnLst>
                          </p:cTn>
                        </p:par>
                        <p:par>
                          <p:cTn id="133" fill="hold">
                            <p:stCondLst>
                              <p:cond delay="15199"/>
                            </p:stCondLst>
                            <p:childTnLst>
                              <p:par>
                                <p:cTn id="134" presetID="23" presetClass="entr" presetSubtype="528" fill="hold" grpId="0" nodeType="afterEffect">
                                  <p:stCondLst>
                                    <p:cond delay="0"/>
                                  </p:stCondLst>
                                  <p:childTnLst>
                                    <p:set>
                                      <p:cBhvr>
                                        <p:cTn id="135" dur="1" fill="hold">
                                          <p:stCondLst>
                                            <p:cond delay="0"/>
                                          </p:stCondLst>
                                        </p:cTn>
                                        <p:tgtEl>
                                          <p:spTgt spid="21"/>
                                        </p:tgtEl>
                                        <p:attrNameLst>
                                          <p:attrName>style.visibility</p:attrName>
                                        </p:attrNameLst>
                                      </p:cBhvr>
                                      <p:to>
                                        <p:strVal val="visible"/>
                                      </p:to>
                                    </p:set>
                                    <p:anim calcmode="lin" valueType="num">
                                      <p:cBhvr>
                                        <p:cTn id="136" dur="500" fill="hold"/>
                                        <p:tgtEl>
                                          <p:spTgt spid="21"/>
                                        </p:tgtEl>
                                        <p:attrNameLst>
                                          <p:attrName>ppt_w</p:attrName>
                                        </p:attrNameLst>
                                      </p:cBhvr>
                                      <p:tavLst>
                                        <p:tav tm="0">
                                          <p:val>
                                            <p:fltVal val="0"/>
                                          </p:val>
                                        </p:tav>
                                        <p:tav tm="100000">
                                          <p:val>
                                            <p:strVal val="#ppt_w"/>
                                          </p:val>
                                        </p:tav>
                                      </p:tavLst>
                                    </p:anim>
                                    <p:anim calcmode="lin" valueType="num">
                                      <p:cBhvr>
                                        <p:cTn id="137" dur="500" fill="hold"/>
                                        <p:tgtEl>
                                          <p:spTgt spid="21"/>
                                        </p:tgtEl>
                                        <p:attrNameLst>
                                          <p:attrName>ppt_h</p:attrName>
                                        </p:attrNameLst>
                                      </p:cBhvr>
                                      <p:tavLst>
                                        <p:tav tm="0">
                                          <p:val>
                                            <p:fltVal val="0"/>
                                          </p:val>
                                        </p:tav>
                                        <p:tav tm="100000">
                                          <p:val>
                                            <p:strVal val="#ppt_h"/>
                                          </p:val>
                                        </p:tav>
                                      </p:tavLst>
                                    </p:anim>
                                    <p:anim calcmode="lin" valueType="num">
                                      <p:cBhvr>
                                        <p:cTn id="138" dur="500" fill="hold"/>
                                        <p:tgtEl>
                                          <p:spTgt spid="21"/>
                                        </p:tgtEl>
                                        <p:attrNameLst>
                                          <p:attrName>ppt_x</p:attrName>
                                        </p:attrNameLst>
                                      </p:cBhvr>
                                      <p:tavLst>
                                        <p:tav tm="0">
                                          <p:val>
                                            <p:fltVal val="0.5"/>
                                          </p:val>
                                        </p:tav>
                                        <p:tav tm="100000">
                                          <p:val>
                                            <p:strVal val="#ppt_x"/>
                                          </p:val>
                                        </p:tav>
                                      </p:tavLst>
                                    </p:anim>
                                    <p:anim calcmode="lin" valueType="num">
                                      <p:cBhvr>
                                        <p:cTn id="139" dur="500" fill="hold"/>
                                        <p:tgtEl>
                                          <p:spTgt spid="21"/>
                                        </p:tgtEl>
                                        <p:attrNameLst>
                                          <p:attrName>ppt_y</p:attrName>
                                        </p:attrNameLst>
                                      </p:cBhvr>
                                      <p:tavLst>
                                        <p:tav tm="0">
                                          <p:val>
                                            <p:fltVal val="0.5"/>
                                          </p:val>
                                        </p:tav>
                                        <p:tav tm="100000">
                                          <p:val>
                                            <p:strVal val="#ppt_y"/>
                                          </p:val>
                                        </p:tav>
                                      </p:tavLst>
                                    </p:anim>
                                  </p:childTnLst>
                                </p:cTn>
                              </p:par>
                            </p:childTnLst>
                          </p:cTn>
                        </p:par>
                        <p:par>
                          <p:cTn id="140" fill="hold">
                            <p:stCondLst>
                              <p:cond delay="15699"/>
                            </p:stCondLst>
                            <p:childTnLst>
                              <p:par>
                                <p:cTn id="141" presetID="23" presetClass="entr" presetSubtype="528" fill="hold" grpId="0" nodeType="afterEffect">
                                  <p:stCondLst>
                                    <p:cond delay="1000"/>
                                  </p:stCondLst>
                                  <p:childTnLst>
                                    <p:set>
                                      <p:cBhvr>
                                        <p:cTn id="142" dur="1" fill="hold">
                                          <p:stCondLst>
                                            <p:cond delay="0"/>
                                          </p:stCondLst>
                                        </p:cTn>
                                        <p:tgtEl>
                                          <p:spTgt spid="22"/>
                                        </p:tgtEl>
                                        <p:attrNameLst>
                                          <p:attrName>style.visibility</p:attrName>
                                        </p:attrNameLst>
                                      </p:cBhvr>
                                      <p:to>
                                        <p:strVal val="visible"/>
                                      </p:to>
                                    </p:set>
                                    <p:anim calcmode="lin" valueType="num">
                                      <p:cBhvr>
                                        <p:cTn id="143" dur="500" fill="hold"/>
                                        <p:tgtEl>
                                          <p:spTgt spid="22"/>
                                        </p:tgtEl>
                                        <p:attrNameLst>
                                          <p:attrName>ppt_w</p:attrName>
                                        </p:attrNameLst>
                                      </p:cBhvr>
                                      <p:tavLst>
                                        <p:tav tm="0">
                                          <p:val>
                                            <p:fltVal val="0"/>
                                          </p:val>
                                        </p:tav>
                                        <p:tav tm="100000">
                                          <p:val>
                                            <p:strVal val="#ppt_w"/>
                                          </p:val>
                                        </p:tav>
                                      </p:tavLst>
                                    </p:anim>
                                    <p:anim calcmode="lin" valueType="num">
                                      <p:cBhvr>
                                        <p:cTn id="144" dur="500" fill="hold"/>
                                        <p:tgtEl>
                                          <p:spTgt spid="22"/>
                                        </p:tgtEl>
                                        <p:attrNameLst>
                                          <p:attrName>ppt_h</p:attrName>
                                        </p:attrNameLst>
                                      </p:cBhvr>
                                      <p:tavLst>
                                        <p:tav tm="0">
                                          <p:val>
                                            <p:fltVal val="0"/>
                                          </p:val>
                                        </p:tav>
                                        <p:tav tm="100000">
                                          <p:val>
                                            <p:strVal val="#ppt_h"/>
                                          </p:val>
                                        </p:tav>
                                      </p:tavLst>
                                    </p:anim>
                                    <p:anim calcmode="lin" valueType="num">
                                      <p:cBhvr>
                                        <p:cTn id="145" dur="500" fill="hold"/>
                                        <p:tgtEl>
                                          <p:spTgt spid="22"/>
                                        </p:tgtEl>
                                        <p:attrNameLst>
                                          <p:attrName>ppt_x</p:attrName>
                                        </p:attrNameLst>
                                      </p:cBhvr>
                                      <p:tavLst>
                                        <p:tav tm="0">
                                          <p:val>
                                            <p:fltVal val="0.5"/>
                                          </p:val>
                                        </p:tav>
                                        <p:tav tm="100000">
                                          <p:val>
                                            <p:strVal val="#ppt_x"/>
                                          </p:val>
                                        </p:tav>
                                      </p:tavLst>
                                    </p:anim>
                                    <p:anim calcmode="lin" valueType="num">
                                      <p:cBhvr>
                                        <p:cTn id="146" dur="500" fill="hold"/>
                                        <p:tgtEl>
                                          <p:spTgt spid="22"/>
                                        </p:tgtEl>
                                        <p:attrNameLst>
                                          <p:attrName>ppt_y</p:attrName>
                                        </p:attrNameLst>
                                      </p:cBhvr>
                                      <p:tavLst>
                                        <p:tav tm="0">
                                          <p:val>
                                            <p:fltVal val="0.5"/>
                                          </p:val>
                                        </p:tav>
                                        <p:tav tm="100000">
                                          <p:val>
                                            <p:strVal val="#ppt_y"/>
                                          </p:val>
                                        </p:tav>
                                      </p:tavLst>
                                    </p:anim>
                                  </p:childTnLst>
                                </p:cTn>
                              </p:par>
                            </p:childTnLst>
                          </p:cTn>
                        </p:par>
                        <p:par>
                          <p:cTn id="147" fill="hold">
                            <p:stCondLst>
                              <p:cond delay="17199"/>
                            </p:stCondLst>
                            <p:childTnLst>
                              <p:par>
                                <p:cTn id="148" presetID="23" presetClass="entr" presetSubtype="528" fill="hold" grpId="0" nodeType="afterEffect">
                                  <p:stCondLst>
                                    <p:cond delay="699"/>
                                  </p:stCondLst>
                                  <p:childTnLst>
                                    <p:set>
                                      <p:cBhvr>
                                        <p:cTn id="149" dur="1" fill="hold">
                                          <p:stCondLst>
                                            <p:cond delay="0"/>
                                          </p:stCondLst>
                                        </p:cTn>
                                        <p:tgtEl>
                                          <p:spTgt spid="23"/>
                                        </p:tgtEl>
                                        <p:attrNameLst>
                                          <p:attrName>style.visibility</p:attrName>
                                        </p:attrNameLst>
                                      </p:cBhvr>
                                      <p:to>
                                        <p:strVal val="visible"/>
                                      </p:to>
                                    </p:set>
                                    <p:anim calcmode="lin" valueType="num">
                                      <p:cBhvr>
                                        <p:cTn id="150" dur="500" fill="hold"/>
                                        <p:tgtEl>
                                          <p:spTgt spid="23"/>
                                        </p:tgtEl>
                                        <p:attrNameLst>
                                          <p:attrName>ppt_w</p:attrName>
                                        </p:attrNameLst>
                                      </p:cBhvr>
                                      <p:tavLst>
                                        <p:tav tm="0">
                                          <p:val>
                                            <p:fltVal val="0"/>
                                          </p:val>
                                        </p:tav>
                                        <p:tav tm="100000">
                                          <p:val>
                                            <p:strVal val="#ppt_w"/>
                                          </p:val>
                                        </p:tav>
                                      </p:tavLst>
                                    </p:anim>
                                    <p:anim calcmode="lin" valueType="num">
                                      <p:cBhvr>
                                        <p:cTn id="151" dur="500" fill="hold"/>
                                        <p:tgtEl>
                                          <p:spTgt spid="23"/>
                                        </p:tgtEl>
                                        <p:attrNameLst>
                                          <p:attrName>ppt_h</p:attrName>
                                        </p:attrNameLst>
                                      </p:cBhvr>
                                      <p:tavLst>
                                        <p:tav tm="0">
                                          <p:val>
                                            <p:fltVal val="0"/>
                                          </p:val>
                                        </p:tav>
                                        <p:tav tm="100000">
                                          <p:val>
                                            <p:strVal val="#ppt_h"/>
                                          </p:val>
                                        </p:tav>
                                      </p:tavLst>
                                    </p:anim>
                                    <p:anim calcmode="lin" valueType="num">
                                      <p:cBhvr>
                                        <p:cTn id="152" dur="500" fill="hold"/>
                                        <p:tgtEl>
                                          <p:spTgt spid="23"/>
                                        </p:tgtEl>
                                        <p:attrNameLst>
                                          <p:attrName>ppt_x</p:attrName>
                                        </p:attrNameLst>
                                      </p:cBhvr>
                                      <p:tavLst>
                                        <p:tav tm="0">
                                          <p:val>
                                            <p:fltVal val="0.5"/>
                                          </p:val>
                                        </p:tav>
                                        <p:tav tm="100000">
                                          <p:val>
                                            <p:strVal val="#ppt_x"/>
                                          </p:val>
                                        </p:tav>
                                      </p:tavLst>
                                    </p:anim>
                                    <p:anim calcmode="lin" valueType="num">
                                      <p:cBhvr>
                                        <p:cTn id="153" dur="500" fill="hold"/>
                                        <p:tgtEl>
                                          <p:spTgt spid="2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showMasterPhAnim="0" userDrawn="1">
  <p:cSld name="9_内容">
    <p:spTree>
      <p:nvGrpSpPr>
        <p:cNvPr id="1" name=""/>
        <p:cNvGrpSpPr/>
        <p:nvPr/>
      </p:nvGrpSpPr>
      <p:grpSpPr>
        <a:xfrm>
          <a:off x="0" y="0"/>
          <a:ext cx="0" cy="0"/>
          <a:chOff x="0" y="0"/>
          <a:chExt cx="0" cy="0"/>
        </a:xfrm>
      </p:grpSpPr>
      <p:sp>
        <p:nvSpPr>
          <p:cNvPr id="2" name="椭圆 1"/>
          <p:cNvSpPr/>
          <p:nvPr/>
        </p:nvSpPr>
        <p:spPr>
          <a:xfrm>
            <a:off x="-4408488" y="1820863"/>
            <a:ext cx="871538" cy="785812"/>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3" name="椭圆 2"/>
          <p:cNvSpPr/>
          <p:nvPr/>
        </p:nvSpPr>
        <p:spPr>
          <a:xfrm>
            <a:off x="-3021013" y="-849313"/>
            <a:ext cx="479425" cy="43021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4" name="椭圆 3"/>
          <p:cNvSpPr/>
          <p:nvPr/>
        </p:nvSpPr>
        <p:spPr>
          <a:xfrm>
            <a:off x="-3427413" y="1363663"/>
            <a:ext cx="803275" cy="720725"/>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5" name="椭圆 4"/>
          <p:cNvSpPr/>
          <p:nvPr/>
        </p:nvSpPr>
        <p:spPr>
          <a:xfrm>
            <a:off x="16832263" y="4398963"/>
            <a:ext cx="477837"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6" name="椭圆 5"/>
          <p:cNvSpPr/>
          <p:nvPr/>
        </p:nvSpPr>
        <p:spPr>
          <a:xfrm>
            <a:off x="10726738" y="-1728788"/>
            <a:ext cx="476250"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7" name="椭圆 6"/>
          <p:cNvSpPr/>
          <p:nvPr/>
        </p:nvSpPr>
        <p:spPr>
          <a:xfrm>
            <a:off x="-477838" y="9266238"/>
            <a:ext cx="1422401" cy="1281112"/>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8" name="椭圆 7"/>
          <p:cNvSpPr/>
          <p:nvPr/>
        </p:nvSpPr>
        <p:spPr>
          <a:xfrm>
            <a:off x="7099300" y="-2414588"/>
            <a:ext cx="477838"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9" name="椭圆 8"/>
          <p:cNvSpPr/>
          <p:nvPr/>
        </p:nvSpPr>
        <p:spPr>
          <a:xfrm>
            <a:off x="14832013" y="7800975"/>
            <a:ext cx="476250" cy="43021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0" name="椭圆 9"/>
          <p:cNvSpPr/>
          <p:nvPr/>
        </p:nvSpPr>
        <p:spPr>
          <a:xfrm>
            <a:off x="2894013" y="10069513"/>
            <a:ext cx="476250"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1" name="椭圆 10"/>
          <p:cNvSpPr/>
          <p:nvPr/>
        </p:nvSpPr>
        <p:spPr>
          <a:xfrm>
            <a:off x="15044738" y="7070725"/>
            <a:ext cx="1200150" cy="116046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2" name="椭圆 11"/>
          <p:cNvSpPr/>
          <p:nvPr/>
        </p:nvSpPr>
        <p:spPr>
          <a:xfrm>
            <a:off x="15806738" y="1693863"/>
            <a:ext cx="1901825" cy="1571625"/>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3" name="椭圆 12"/>
          <p:cNvSpPr/>
          <p:nvPr/>
        </p:nvSpPr>
        <p:spPr>
          <a:xfrm>
            <a:off x="-4408488" y="1820863"/>
            <a:ext cx="871538" cy="785812"/>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4" name="椭圆 13"/>
          <p:cNvSpPr/>
          <p:nvPr/>
        </p:nvSpPr>
        <p:spPr>
          <a:xfrm>
            <a:off x="-3021013" y="-849313"/>
            <a:ext cx="479425" cy="43021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5" name="椭圆 14"/>
          <p:cNvSpPr/>
          <p:nvPr/>
        </p:nvSpPr>
        <p:spPr>
          <a:xfrm>
            <a:off x="-3427413" y="1363663"/>
            <a:ext cx="803275" cy="720725"/>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6" name="椭圆 15"/>
          <p:cNvSpPr/>
          <p:nvPr/>
        </p:nvSpPr>
        <p:spPr>
          <a:xfrm>
            <a:off x="16832263" y="4398963"/>
            <a:ext cx="477837"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7" name="椭圆 16"/>
          <p:cNvSpPr/>
          <p:nvPr/>
        </p:nvSpPr>
        <p:spPr>
          <a:xfrm>
            <a:off x="10726738" y="-1728788"/>
            <a:ext cx="476250"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8" name="椭圆 17"/>
          <p:cNvSpPr/>
          <p:nvPr/>
        </p:nvSpPr>
        <p:spPr>
          <a:xfrm>
            <a:off x="-477838" y="9266238"/>
            <a:ext cx="1422401" cy="1281112"/>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9" name="椭圆 18"/>
          <p:cNvSpPr/>
          <p:nvPr/>
        </p:nvSpPr>
        <p:spPr>
          <a:xfrm>
            <a:off x="7099300" y="-2414588"/>
            <a:ext cx="477838"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0" name="椭圆 19"/>
          <p:cNvSpPr/>
          <p:nvPr/>
        </p:nvSpPr>
        <p:spPr>
          <a:xfrm>
            <a:off x="14832013" y="7800975"/>
            <a:ext cx="476250" cy="43021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1" name="椭圆 20"/>
          <p:cNvSpPr/>
          <p:nvPr/>
        </p:nvSpPr>
        <p:spPr>
          <a:xfrm>
            <a:off x="2894013" y="10069513"/>
            <a:ext cx="476250"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2" name="椭圆 21"/>
          <p:cNvSpPr/>
          <p:nvPr/>
        </p:nvSpPr>
        <p:spPr>
          <a:xfrm>
            <a:off x="15044738" y="7070725"/>
            <a:ext cx="1200150" cy="116046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3" name="椭圆 22"/>
          <p:cNvSpPr/>
          <p:nvPr/>
        </p:nvSpPr>
        <p:spPr>
          <a:xfrm>
            <a:off x="15806738" y="1693863"/>
            <a:ext cx="1901825" cy="1571625"/>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4" name="TextBox 57"/>
          <p:cNvSpPr txBox="1">
            <a:spLocks noChangeArrowheads="1"/>
          </p:cNvSpPr>
          <p:nvPr/>
        </p:nvSpPr>
        <p:spPr bwMode="auto">
          <a:xfrm>
            <a:off x="2325688" y="1104900"/>
            <a:ext cx="5099050" cy="338138"/>
          </a:xfrm>
          <a:prstGeom prst="rect">
            <a:avLst/>
          </a:prstGeom>
          <a:noFill/>
          <a:ln>
            <a:noFill/>
          </a:ln>
        </p:spPr>
        <p:txBody>
          <a:bodyPr>
            <a:spAutoFit/>
          </a:bodyPr>
          <a:lstStyle>
            <a:lvl1pPr>
              <a:defRPr sz="2000" b="1">
                <a:solidFill>
                  <a:schemeClr val="tx1"/>
                </a:solidFill>
                <a:latin typeface="宋体" panose="02010600030101010101" pitchFamily="2" charset="-122"/>
                <a:ea typeface="宋体" panose="02010600030101010101" pitchFamily="2" charset="-122"/>
              </a:defRPr>
            </a:lvl1pPr>
            <a:lvl2pPr marL="742950" indent="-285750">
              <a:defRPr sz="2000" b="1">
                <a:solidFill>
                  <a:schemeClr val="tx1"/>
                </a:solidFill>
                <a:latin typeface="宋体" panose="02010600030101010101" pitchFamily="2" charset="-122"/>
                <a:ea typeface="宋体" panose="02010600030101010101" pitchFamily="2" charset="-122"/>
              </a:defRPr>
            </a:lvl2pPr>
            <a:lvl3pPr marL="1143000" indent="-228600">
              <a:defRPr sz="2000" b="1">
                <a:solidFill>
                  <a:schemeClr val="tx1"/>
                </a:solidFill>
                <a:latin typeface="宋体" panose="02010600030101010101" pitchFamily="2" charset="-122"/>
                <a:ea typeface="宋体" panose="02010600030101010101" pitchFamily="2" charset="-122"/>
              </a:defRPr>
            </a:lvl3pPr>
            <a:lvl4pPr marL="1600200" indent="-228600">
              <a:defRPr sz="2000" b="1">
                <a:solidFill>
                  <a:schemeClr val="tx1"/>
                </a:solidFill>
                <a:latin typeface="宋体" panose="02010600030101010101" pitchFamily="2" charset="-122"/>
                <a:ea typeface="宋体" panose="02010600030101010101" pitchFamily="2" charset="-122"/>
              </a:defRPr>
            </a:lvl4pPr>
            <a:lvl5pPr marL="2057400" indent="-228600">
              <a:defRPr sz="2000" b="1">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9pPr>
          </a:lstStyle>
          <a:p>
            <a:pPr algn="dist" eaLnBrk="1" hangingPunct="1">
              <a:defRPr/>
            </a:pPr>
            <a:r>
              <a:rPr lang="en-US" altLang="zh-CN" sz="1600" b="0">
                <a:latin typeface="微软雅黑" panose="020B0503020204020204" pitchFamily="34" charset="-122"/>
                <a:sym typeface="+mn-ea"/>
              </a:rPr>
              <a:t>SHAANXI RAILWAY INSTITUTE</a:t>
            </a:r>
            <a:endParaRPr lang="zh-CN" altLang="en-US" sz="1600" b="0">
              <a:latin typeface="微软雅黑" panose="020B0503020204020204" pitchFamily="34" charset="-122"/>
              <a:sym typeface="+mn-ea"/>
            </a:endParaRPr>
          </a:p>
        </p:txBody>
      </p:sp>
      <p:pic>
        <p:nvPicPr>
          <p:cNvPr id="25" name="Picture 27" descr="C:\Documents and Settings\yet7\桌面\4.16\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4388" y="663575"/>
            <a:ext cx="1439862"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8" descr="C:\Documents and Settings\yet7\桌面\4.16\校名.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68550" y="692150"/>
            <a:ext cx="5072063"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4"/>
          <p:cNvSpPr>
            <a:spLocks noGrp="1" noChangeArrowheads="1"/>
          </p:cNvSpPr>
          <p:nvPr>
            <p:ph type="dt" sz="half" idx="10"/>
          </p:nvPr>
        </p:nvSpPr>
        <p:spPr>
          <a:xfrm>
            <a:off x="609600" y="6245225"/>
            <a:ext cx="2844800" cy="476250"/>
          </a:xfrm>
          <a:prstGeom prst="rect">
            <a:avLst/>
          </a:prstGeom>
        </p:spPr>
        <p:txBody>
          <a:bodyPr/>
          <a:lstStyle>
            <a:lvl1pPr eaLnBrk="1" hangingPunct="1">
              <a:buFontTx/>
              <a:buNone/>
              <a:defRPr sz="1800" b="0">
                <a:latin typeface="Arial" panose="020B0604020202020204" pitchFamily="34" charset="0"/>
                <a:ea typeface="宋体" panose="02010600030101010101" pitchFamily="2" charset="-122"/>
              </a:defRPr>
            </a:lvl1pPr>
          </a:lstStyle>
          <a:p>
            <a:pPr>
              <a:defRPr/>
            </a:pPr>
            <a:endParaRPr lang="en-US" altLang="zh-CN"/>
          </a:p>
        </p:txBody>
      </p:sp>
      <p:sp>
        <p:nvSpPr>
          <p:cNvPr id="28" name="Rectangle 5"/>
          <p:cNvSpPr>
            <a:spLocks noGrp="1" noChangeArrowheads="1"/>
          </p:cNvSpPr>
          <p:nvPr>
            <p:ph type="ftr" sz="quarter" idx="11"/>
          </p:nvPr>
        </p:nvSpPr>
        <p:spPr>
          <a:xfrm>
            <a:off x="4165600" y="6245225"/>
            <a:ext cx="3860800" cy="476250"/>
          </a:xfrm>
          <a:prstGeom prst="rect">
            <a:avLst/>
          </a:prstGeom>
        </p:spPr>
        <p:txBody>
          <a:bodyPr/>
          <a:lstStyle>
            <a:lvl1pPr eaLnBrk="1" hangingPunct="1">
              <a:buFontTx/>
              <a:buNone/>
              <a:defRPr sz="1800" b="0">
                <a:latin typeface="Arial" panose="020B0604020202020204" pitchFamily="34" charset="0"/>
                <a:ea typeface="宋体" panose="02010600030101010101" pitchFamily="2" charset="-122"/>
              </a:defRPr>
            </a:lvl1pPr>
          </a:lstStyle>
          <a:p>
            <a:pPr>
              <a:defRPr/>
            </a:pPr>
            <a:endParaRPr lang="en-US" altLang="zh-CN"/>
          </a:p>
        </p:txBody>
      </p:sp>
      <p:sp>
        <p:nvSpPr>
          <p:cNvPr id="29"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lstStyle>
            <a:lvl1pPr eaLnBrk="1" hangingPunct="1">
              <a:buFont typeface="Arial" panose="020B0604020202020204" pitchFamily="34" charset="0"/>
              <a:buNone/>
              <a:defRPr sz="1800" b="0" noProof="1">
                <a:latin typeface="Arial" panose="020B0604020202020204" pitchFamily="34" charset="0"/>
              </a:defRPr>
            </a:lvl1pPr>
          </a:lstStyle>
          <a:p>
            <a:pPr>
              <a:defRPr/>
            </a:pPr>
            <a:fld id="{5F4C815C-4ADE-4428-B0BE-7B3C33114786}" type="slidenum">
              <a:rPr altLang="zh-CN"/>
              <a:t>‹#›</a:t>
            </a:fld>
            <a:endParaRPr lang="zh-CN" altLang="zh-CN"/>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par>
                          <p:cTn id="11" fill="hold">
                            <p:stCondLst>
                              <p:cond delay="500"/>
                            </p:stCondLst>
                            <p:childTnLst>
                              <p:par>
                                <p:cTn id="12" presetID="23" presetClass="entr" presetSubtype="272" fill="hold" grpId="0" nodeType="afterEffect">
                                  <p:stCondLst>
                                    <p:cond delay="30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strVal val="2/3*#ppt_w"/>
                                          </p:val>
                                        </p:tav>
                                        <p:tav tm="100000">
                                          <p:val>
                                            <p:strVal val="#ppt_w"/>
                                          </p:val>
                                        </p:tav>
                                      </p:tavLst>
                                    </p:anim>
                                    <p:anim calcmode="lin" valueType="num">
                                      <p:cBhvr>
                                        <p:cTn id="15" dur="500" fill="hold"/>
                                        <p:tgtEl>
                                          <p:spTgt spid="3"/>
                                        </p:tgtEl>
                                        <p:attrNameLst>
                                          <p:attrName>ppt_h</p:attrName>
                                        </p:attrNameLst>
                                      </p:cBhvr>
                                      <p:tavLst>
                                        <p:tav tm="0">
                                          <p:val>
                                            <p:strVal val="2/3*#ppt_h"/>
                                          </p:val>
                                        </p:tav>
                                        <p:tav tm="100000">
                                          <p:val>
                                            <p:strVal val="#ppt_h"/>
                                          </p:val>
                                        </p:tav>
                                      </p:tavLst>
                                    </p:anim>
                                  </p:childTnLst>
                                </p:cTn>
                              </p:par>
                            </p:childTnLst>
                          </p:cTn>
                        </p:par>
                        <p:par>
                          <p:cTn id="16" fill="hold">
                            <p:stCondLst>
                              <p:cond delay="1300"/>
                            </p:stCondLst>
                            <p:childTnLst>
                              <p:par>
                                <p:cTn id="17" presetID="23" presetClass="entr" presetSubtype="528" fill="hold" grpId="0" nodeType="afterEffect">
                                  <p:stCondLst>
                                    <p:cond delay="20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 calcmode="lin" valueType="num">
                                      <p:cBhvr>
                                        <p:cTn id="21" dur="500" fill="hold"/>
                                        <p:tgtEl>
                                          <p:spTgt spid="4"/>
                                        </p:tgtEl>
                                        <p:attrNameLst>
                                          <p:attrName>ppt_x</p:attrName>
                                        </p:attrNameLst>
                                      </p:cBhvr>
                                      <p:tavLst>
                                        <p:tav tm="0">
                                          <p:val>
                                            <p:fltVal val="0.5"/>
                                          </p:val>
                                        </p:tav>
                                        <p:tav tm="100000">
                                          <p:val>
                                            <p:strVal val="#ppt_x"/>
                                          </p:val>
                                        </p:tav>
                                      </p:tavLst>
                                    </p:anim>
                                    <p:anim calcmode="lin" valueType="num">
                                      <p:cBhvr>
                                        <p:cTn id="22" dur="500" fill="hold"/>
                                        <p:tgtEl>
                                          <p:spTgt spid="4"/>
                                        </p:tgtEl>
                                        <p:attrNameLst>
                                          <p:attrName>ppt_y</p:attrName>
                                        </p:attrNameLst>
                                      </p:cBhvr>
                                      <p:tavLst>
                                        <p:tav tm="0">
                                          <p:val>
                                            <p:fltVal val="0.5"/>
                                          </p:val>
                                        </p:tav>
                                        <p:tav tm="100000">
                                          <p:val>
                                            <p:strVal val="#ppt_y"/>
                                          </p:val>
                                        </p:tav>
                                      </p:tavLst>
                                    </p:anim>
                                  </p:childTnLst>
                                </p:cTn>
                              </p:par>
                            </p:childTnLst>
                          </p:cTn>
                        </p:par>
                        <p:par>
                          <p:cTn id="23" fill="hold">
                            <p:stCondLst>
                              <p:cond delay="2000"/>
                            </p:stCondLst>
                            <p:childTnLst>
                              <p:par>
                                <p:cTn id="24" presetID="23" presetClass="entr" presetSubtype="528" fill="hold" grpId="0" nodeType="afterEffect">
                                  <p:stCondLst>
                                    <p:cond delay="40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 calcmode="lin" valueType="num">
                                      <p:cBhvr>
                                        <p:cTn id="28" dur="500" fill="hold"/>
                                        <p:tgtEl>
                                          <p:spTgt spid="5"/>
                                        </p:tgtEl>
                                        <p:attrNameLst>
                                          <p:attrName>ppt_x</p:attrName>
                                        </p:attrNameLst>
                                      </p:cBhvr>
                                      <p:tavLst>
                                        <p:tav tm="0">
                                          <p:val>
                                            <p:fltVal val="0.5"/>
                                          </p:val>
                                        </p:tav>
                                        <p:tav tm="100000">
                                          <p:val>
                                            <p:strVal val="#ppt_x"/>
                                          </p:val>
                                        </p:tav>
                                      </p:tavLst>
                                    </p:anim>
                                    <p:anim calcmode="lin" valueType="num">
                                      <p:cBhvr>
                                        <p:cTn id="29" dur="500" fill="hold"/>
                                        <p:tgtEl>
                                          <p:spTgt spid="5"/>
                                        </p:tgtEl>
                                        <p:attrNameLst>
                                          <p:attrName>ppt_y</p:attrName>
                                        </p:attrNameLst>
                                      </p:cBhvr>
                                      <p:tavLst>
                                        <p:tav tm="0">
                                          <p:val>
                                            <p:fltVal val="0.5"/>
                                          </p:val>
                                        </p:tav>
                                        <p:tav tm="100000">
                                          <p:val>
                                            <p:strVal val="#ppt_y"/>
                                          </p:val>
                                        </p:tav>
                                      </p:tavLst>
                                    </p:anim>
                                  </p:childTnLst>
                                </p:cTn>
                              </p:par>
                            </p:childTnLst>
                          </p:cTn>
                        </p:par>
                        <p:par>
                          <p:cTn id="30" fill="hold">
                            <p:stCondLst>
                              <p:cond delay="2900"/>
                            </p:stCondLst>
                            <p:childTnLst>
                              <p:par>
                                <p:cTn id="31" presetID="23" presetClass="entr" presetSubtype="528" fill="hold" grpId="0" nodeType="afterEffect">
                                  <p:stCondLst>
                                    <p:cond delay="60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fltVal val="0"/>
                                          </p:val>
                                        </p:tav>
                                        <p:tav tm="100000">
                                          <p:val>
                                            <p:strVal val="#ppt_w"/>
                                          </p:val>
                                        </p:tav>
                                      </p:tavLst>
                                    </p:anim>
                                    <p:anim calcmode="lin" valueType="num">
                                      <p:cBhvr>
                                        <p:cTn id="34" dur="500" fill="hold"/>
                                        <p:tgtEl>
                                          <p:spTgt spid="6"/>
                                        </p:tgtEl>
                                        <p:attrNameLst>
                                          <p:attrName>ppt_h</p:attrName>
                                        </p:attrNameLst>
                                      </p:cBhvr>
                                      <p:tavLst>
                                        <p:tav tm="0">
                                          <p:val>
                                            <p:fltVal val="0"/>
                                          </p:val>
                                        </p:tav>
                                        <p:tav tm="100000">
                                          <p:val>
                                            <p:strVal val="#ppt_h"/>
                                          </p:val>
                                        </p:tav>
                                      </p:tavLst>
                                    </p:anim>
                                    <p:anim calcmode="lin" valueType="num">
                                      <p:cBhvr>
                                        <p:cTn id="35" dur="500" fill="hold"/>
                                        <p:tgtEl>
                                          <p:spTgt spid="6"/>
                                        </p:tgtEl>
                                        <p:attrNameLst>
                                          <p:attrName>ppt_x</p:attrName>
                                        </p:attrNameLst>
                                      </p:cBhvr>
                                      <p:tavLst>
                                        <p:tav tm="0">
                                          <p:val>
                                            <p:fltVal val="0.5"/>
                                          </p:val>
                                        </p:tav>
                                        <p:tav tm="100000">
                                          <p:val>
                                            <p:strVal val="#ppt_x"/>
                                          </p:val>
                                        </p:tav>
                                      </p:tavLst>
                                    </p:anim>
                                    <p:anim calcmode="lin" valueType="num">
                                      <p:cBhvr>
                                        <p:cTn id="36" dur="500" fill="hold"/>
                                        <p:tgtEl>
                                          <p:spTgt spid="6"/>
                                        </p:tgtEl>
                                        <p:attrNameLst>
                                          <p:attrName>ppt_y</p:attrName>
                                        </p:attrNameLst>
                                      </p:cBhvr>
                                      <p:tavLst>
                                        <p:tav tm="0">
                                          <p:val>
                                            <p:fltVal val="0.5"/>
                                          </p:val>
                                        </p:tav>
                                        <p:tav tm="100000">
                                          <p:val>
                                            <p:strVal val="#ppt_y"/>
                                          </p:val>
                                        </p:tav>
                                      </p:tavLst>
                                    </p:anim>
                                  </p:childTnLst>
                                </p:cTn>
                              </p:par>
                            </p:childTnLst>
                          </p:cTn>
                        </p:par>
                        <p:par>
                          <p:cTn id="37" fill="hold">
                            <p:stCondLst>
                              <p:cond delay="4000"/>
                            </p:stCondLst>
                            <p:childTnLst>
                              <p:par>
                                <p:cTn id="38" presetID="23" presetClass="entr" presetSubtype="528"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fltVal val="0"/>
                                          </p:val>
                                        </p:tav>
                                        <p:tav tm="100000">
                                          <p:val>
                                            <p:strVal val="#ppt_h"/>
                                          </p:val>
                                        </p:tav>
                                      </p:tavLst>
                                    </p:anim>
                                    <p:anim calcmode="lin" valueType="num">
                                      <p:cBhvr>
                                        <p:cTn id="42" dur="500" fill="hold"/>
                                        <p:tgtEl>
                                          <p:spTgt spid="7"/>
                                        </p:tgtEl>
                                        <p:attrNameLst>
                                          <p:attrName>ppt_x</p:attrName>
                                        </p:attrNameLst>
                                      </p:cBhvr>
                                      <p:tavLst>
                                        <p:tav tm="0">
                                          <p:val>
                                            <p:fltVal val="0.5"/>
                                          </p:val>
                                        </p:tav>
                                        <p:tav tm="100000">
                                          <p:val>
                                            <p:strVal val="#ppt_x"/>
                                          </p:val>
                                        </p:tav>
                                      </p:tavLst>
                                    </p:anim>
                                    <p:anim calcmode="lin" valueType="num">
                                      <p:cBhvr>
                                        <p:cTn id="43" dur="500" fill="hold"/>
                                        <p:tgtEl>
                                          <p:spTgt spid="7"/>
                                        </p:tgtEl>
                                        <p:attrNameLst>
                                          <p:attrName>ppt_y</p:attrName>
                                        </p:attrNameLst>
                                      </p:cBhvr>
                                      <p:tavLst>
                                        <p:tav tm="0">
                                          <p:val>
                                            <p:fltVal val="0.5"/>
                                          </p:val>
                                        </p:tav>
                                        <p:tav tm="100000">
                                          <p:val>
                                            <p:strVal val="#ppt_y"/>
                                          </p:val>
                                        </p:tav>
                                      </p:tavLst>
                                    </p:anim>
                                  </p:childTnLst>
                                </p:cTn>
                              </p:par>
                            </p:childTnLst>
                          </p:cTn>
                        </p:par>
                        <p:par>
                          <p:cTn id="44" fill="hold">
                            <p:stCondLst>
                              <p:cond delay="4500"/>
                            </p:stCondLst>
                            <p:childTnLst>
                              <p:par>
                                <p:cTn id="45" presetID="23" presetClass="entr" presetSubtype="528" fill="hold" grpId="0" nodeType="after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 calcmode="lin" valueType="num">
                                      <p:cBhvr>
                                        <p:cTn id="49" dur="500" fill="hold"/>
                                        <p:tgtEl>
                                          <p:spTgt spid="8"/>
                                        </p:tgtEl>
                                        <p:attrNameLst>
                                          <p:attrName>ppt_x</p:attrName>
                                        </p:attrNameLst>
                                      </p:cBhvr>
                                      <p:tavLst>
                                        <p:tav tm="0">
                                          <p:val>
                                            <p:fltVal val="0.5"/>
                                          </p:val>
                                        </p:tav>
                                        <p:tav tm="100000">
                                          <p:val>
                                            <p:strVal val="#ppt_x"/>
                                          </p:val>
                                        </p:tav>
                                      </p:tavLst>
                                    </p:anim>
                                    <p:anim calcmode="lin" valueType="num">
                                      <p:cBhvr>
                                        <p:cTn id="50" dur="500" fill="hold"/>
                                        <p:tgtEl>
                                          <p:spTgt spid="8"/>
                                        </p:tgtEl>
                                        <p:attrNameLst>
                                          <p:attrName>ppt_y</p:attrName>
                                        </p:attrNameLst>
                                      </p:cBhvr>
                                      <p:tavLst>
                                        <p:tav tm="0">
                                          <p:val>
                                            <p:fltVal val="0.5"/>
                                          </p:val>
                                        </p:tav>
                                        <p:tav tm="100000">
                                          <p:val>
                                            <p:strVal val="#ppt_y"/>
                                          </p:val>
                                        </p:tav>
                                      </p:tavLst>
                                    </p:anim>
                                  </p:childTnLst>
                                </p:cTn>
                              </p:par>
                            </p:childTnLst>
                          </p:cTn>
                        </p:par>
                        <p:par>
                          <p:cTn id="51" fill="hold">
                            <p:stCondLst>
                              <p:cond delay="5000"/>
                            </p:stCondLst>
                            <p:childTnLst>
                              <p:par>
                                <p:cTn id="52" presetID="23" presetClass="entr" presetSubtype="528" fill="hold" grpId="0" nodeType="afterEffect">
                                  <p:stCondLst>
                                    <p:cond delay="500"/>
                                  </p:stCondLst>
                                  <p:childTnLst>
                                    <p:set>
                                      <p:cBhvr>
                                        <p:cTn id="53" dur="1" fill="hold">
                                          <p:stCondLst>
                                            <p:cond delay="0"/>
                                          </p:stCondLst>
                                        </p:cTn>
                                        <p:tgtEl>
                                          <p:spTgt spid="9"/>
                                        </p:tgtEl>
                                        <p:attrNameLst>
                                          <p:attrName>style.visibility</p:attrName>
                                        </p:attrNameLst>
                                      </p:cBhvr>
                                      <p:to>
                                        <p:strVal val="visible"/>
                                      </p:to>
                                    </p:set>
                                    <p:anim calcmode="lin" valueType="num">
                                      <p:cBhvr>
                                        <p:cTn id="54" dur="500" fill="hold"/>
                                        <p:tgtEl>
                                          <p:spTgt spid="9"/>
                                        </p:tgtEl>
                                        <p:attrNameLst>
                                          <p:attrName>ppt_w</p:attrName>
                                        </p:attrNameLst>
                                      </p:cBhvr>
                                      <p:tavLst>
                                        <p:tav tm="0">
                                          <p:val>
                                            <p:fltVal val="0"/>
                                          </p:val>
                                        </p:tav>
                                        <p:tav tm="100000">
                                          <p:val>
                                            <p:strVal val="#ppt_w"/>
                                          </p:val>
                                        </p:tav>
                                      </p:tavLst>
                                    </p:anim>
                                    <p:anim calcmode="lin" valueType="num">
                                      <p:cBhvr>
                                        <p:cTn id="55" dur="500" fill="hold"/>
                                        <p:tgtEl>
                                          <p:spTgt spid="9"/>
                                        </p:tgtEl>
                                        <p:attrNameLst>
                                          <p:attrName>ppt_h</p:attrName>
                                        </p:attrNameLst>
                                      </p:cBhvr>
                                      <p:tavLst>
                                        <p:tav tm="0">
                                          <p:val>
                                            <p:fltVal val="0"/>
                                          </p:val>
                                        </p:tav>
                                        <p:tav tm="100000">
                                          <p:val>
                                            <p:strVal val="#ppt_h"/>
                                          </p:val>
                                        </p:tav>
                                      </p:tavLst>
                                    </p:anim>
                                    <p:anim calcmode="lin" valueType="num">
                                      <p:cBhvr>
                                        <p:cTn id="56" dur="500" fill="hold"/>
                                        <p:tgtEl>
                                          <p:spTgt spid="9"/>
                                        </p:tgtEl>
                                        <p:attrNameLst>
                                          <p:attrName>ppt_x</p:attrName>
                                        </p:attrNameLst>
                                      </p:cBhvr>
                                      <p:tavLst>
                                        <p:tav tm="0">
                                          <p:val>
                                            <p:fltVal val="0.5"/>
                                          </p:val>
                                        </p:tav>
                                        <p:tav tm="100000">
                                          <p:val>
                                            <p:strVal val="#ppt_x"/>
                                          </p:val>
                                        </p:tav>
                                      </p:tavLst>
                                    </p:anim>
                                    <p:anim calcmode="lin" valueType="num">
                                      <p:cBhvr>
                                        <p:cTn id="57" dur="500" fill="hold"/>
                                        <p:tgtEl>
                                          <p:spTgt spid="9"/>
                                        </p:tgtEl>
                                        <p:attrNameLst>
                                          <p:attrName>ppt_y</p:attrName>
                                        </p:attrNameLst>
                                      </p:cBhvr>
                                      <p:tavLst>
                                        <p:tav tm="0">
                                          <p:val>
                                            <p:fltVal val="0.5"/>
                                          </p:val>
                                        </p:tav>
                                        <p:tav tm="100000">
                                          <p:val>
                                            <p:strVal val="#ppt_y"/>
                                          </p:val>
                                        </p:tav>
                                      </p:tavLst>
                                    </p:anim>
                                  </p:childTnLst>
                                </p:cTn>
                              </p:par>
                            </p:childTnLst>
                          </p:cTn>
                        </p:par>
                        <p:par>
                          <p:cTn id="58" fill="hold">
                            <p:stCondLst>
                              <p:cond delay="6000"/>
                            </p:stCondLst>
                            <p:childTnLst>
                              <p:par>
                                <p:cTn id="59" presetID="23" presetClass="entr" presetSubtype="528" fill="hold" grpId="0" nodeType="after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p:cTn id="61" dur="500" fill="hold"/>
                                        <p:tgtEl>
                                          <p:spTgt spid="10"/>
                                        </p:tgtEl>
                                        <p:attrNameLst>
                                          <p:attrName>ppt_w</p:attrName>
                                        </p:attrNameLst>
                                      </p:cBhvr>
                                      <p:tavLst>
                                        <p:tav tm="0">
                                          <p:val>
                                            <p:fltVal val="0"/>
                                          </p:val>
                                        </p:tav>
                                        <p:tav tm="100000">
                                          <p:val>
                                            <p:strVal val="#ppt_w"/>
                                          </p:val>
                                        </p:tav>
                                      </p:tavLst>
                                    </p:anim>
                                    <p:anim calcmode="lin" valueType="num">
                                      <p:cBhvr>
                                        <p:cTn id="62" dur="500" fill="hold"/>
                                        <p:tgtEl>
                                          <p:spTgt spid="10"/>
                                        </p:tgtEl>
                                        <p:attrNameLst>
                                          <p:attrName>ppt_h</p:attrName>
                                        </p:attrNameLst>
                                      </p:cBhvr>
                                      <p:tavLst>
                                        <p:tav tm="0">
                                          <p:val>
                                            <p:fltVal val="0"/>
                                          </p:val>
                                        </p:tav>
                                        <p:tav tm="100000">
                                          <p:val>
                                            <p:strVal val="#ppt_h"/>
                                          </p:val>
                                        </p:tav>
                                      </p:tavLst>
                                    </p:anim>
                                    <p:anim calcmode="lin" valueType="num">
                                      <p:cBhvr>
                                        <p:cTn id="63" dur="500" fill="hold"/>
                                        <p:tgtEl>
                                          <p:spTgt spid="10"/>
                                        </p:tgtEl>
                                        <p:attrNameLst>
                                          <p:attrName>ppt_x</p:attrName>
                                        </p:attrNameLst>
                                      </p:cBhvr>
                                      <p:tavLst>
                                        <p:tav tm="0">
                                          <p:val>
                                            <p:fltVal val="0.5"/>
                                          </p:val>
                                        </p:tav>
                                        <p:tav tm="100000">
                                          <p:val>
                                            <p:strVal val="#ppt_x"/>
                                          </p:val>
                                        </p:tav>
                                      </p:tavLst>
                                    </p:anim>
                                    <p:anim calcmode="lin" valueType="num">
                                      <p:cBhvr>
                                        <p:cTn id="64" dur="500" fill="hold"/>
                                        <p:tgtEl>
                                          <p:spTgt spid="10"/>
                                        </p:tgtEl>
                                        <p:attrNameLst>
                                          <p:attrName>ppt_y</p:attrName>
                                        </p:attrNameLst>
                                      </p:cBhvr>
                                      <p:tavLst>
                                        <p:tav tm="0">
                                          <p:val>
                                            <p:fltVal val="0.5"/>
                                          </p:val>
                                        </p:tav>
                                        <p:tav tm="100000">
                                          <p:val>
                                            <p:strVal val="#ppt_y"/>
                                          </p:val>
                                        </p:tav>
                                      </p:tavLst>
                                    </p:anim>
                                  </p:childTnLst>
                                </p:cTn>
                              </p:par>
                            </p:childTnLst>
                          </p:cTn>
                        </p:par>
                        <p:par>
                          <p:cTn id="65" fill="hold">
                            <p:stCondLst>
                              <p:cond delay="6500"/>
                            </p:stCondLst>
                            <p:childTnLst>
                              <p:par>
                                <p:cTn id="66" presetID="23" presetClass="entr" presetSubtype="528" fill="hold" grpId="0" nodeType="afterEffect">
                                  <p:stCondLst>
                                    <p:cond delay="1000"/>
                                  </p:stCondLst>
                                  <p:childTnLst>
                                    <p:set>
                                      <p:cBhvr>
                                        <p:cTn id="67" dur="1" fill="hold">
                                          <p:stCondLst>
                                            <p:cond delay="0"/>
                                          </p:stCondLst>
                                        </p:cTn>
                                        <p:tgtEl>
                                          <p:spTgt spid="11"/>
                                        </p:tgtEl>
                                        <p:attrNameLst>
                                          <p:attrName>style.visibility</p:attrName>
                                        </p:attrNameLst>
                                      </p:cBhvr>
                                      <p:to>
                                        <p:strVal val="visible"/>
                                      </p:to>
                                    </p:set>
                                    <p:anim calcmode="lin" valueType="num">
                                      <p:cBhvr>
                                        <p:cTn id="68" dur="500" fill="hold"/>
                                        <p:tgtEl>
                                          <p:spTgt spid="11"/>
                                        </p:tgtEl>
                                        <p:attrNameLst>
                                          <p:attrName>ppt_w</p:attrName>
                                        </p:attrNameLst>
                                      </p:cBhvr>
                                      <p:tavLst>
                                        <p:tav tm="0">
                                          <p:val>
                                            <p:fltVal val="0"/>
                                          </p:val>
                                        </p:tav>
                                        <p:tav tm="100000">
                                          <p:val>
                                            <p:strVal val="#ppt_w"/>
                                          </p:val>
                                        </p:tav>
                                      </p:tavLst>
                                    </p:anim>
                                    <p:anim calcmode="lin" valueType="num">
                                      <p:cBhvr>
                                        <p:cTn id="69" dur="500" fill="hold"/>
                                        <p:tgtEl>
                                          <p:spTgt spid="11"/>
                                        </p:tgtEl>
                                        <p:attrNameLst>
                                          <p:attrName>ppt_h</p:attrName>
                                        </p:attrNameLst>
                                      </p:cBhvr>
                                      <p:tavLst>
                                        <p:tav tm="0">
                                          <p:val>
                                            <p:fltVal val="0"/>
                                          </p:val>
                                        </p:tav>
                                        <p:tav tm="100000">
                                          <p:val>
                                            <p:strVal val="#ppt_h"/>
                                          </p:val>
                                        </p:tav>
                                      </p:tavLst>
                                    </p:anim>
                                    <p:anim calcmode="lin" valueType="num">
                                      <p:cBhvr>
                                        <p:cTn id="70" dur="500" fill="hold"/>
                                        <p:tgtEl>
                                          <p:spTgt spid="11"/>
                                        </p:tgtEl>
                                        <p:attrNameLst>
                                          <p:attrName>ppt_x</p:attrName>
                                        </p:attrNameLst>
                                      </p:cBhvr>
                                      <p:tavLst>
                                        <p:tav tm="0">
                                          <p:val>
                                            <p:fltVal val="0.5"/>
                                          </p:val>
                                        </p:tav>
                                        <p:tav tm="100000">
                                          <p:val>
                                            <p:strVal val="#ppt_x"/>
                                          </p:val>
                                        </p:tav>
                                      </p:tavLst>
                                    </p:anim>
                                    <p:anim calcmode="lin" valueType="num">
                                      <p:cBhvr>
                                        <p:cTn id="71" dur="500" fill="hold"/>
                                        <p:tgtEl>
                                          <p:spTgt spid="11"/>
                                        </p:tgtEl>
                                        <p:attrNameLst>
                                          <p:attrName>ppt_y</p:attrName>
                                        </p:attrNameLst>
                                      </p:cBhvr>
                                      <p:tavLst>
                                        <p:tav tm="0">
                                          <p:val>
                                            <p:fltVal val="0.5"/>
                                          </p:val>
                                        </p:tav>
                                        <p:tav tm="100000">
                                          <p:val>
                                            <p:strVal val="#ppt_y"/>
                                          </p:val>
                                        </p:tav>
                                      </p:tavLst>
                                    </p:anim>
                                  </p:childTnLst>
                                </p:cTn>
                              </p:par>
                            </p:childTnLst>
                          </p:cTn>
                        </p:par>
                        <p:par>
                          <p:cTn id="72" fill="hold">
                            <p:stCondLst>
                              <p:cond delay="8000"/>
                            </p:stCondLst>
                            <p:childTnLst>
                              <p:par>
                                <p:cTn id="73" presetID="23" presetClass="entr" presetSubtype="528" fill="hold" grpId="0" nodeType="afterEffect">
                                  <p:stCondLst>
                                    <p:cond delay="699"/>
                                  </p:stCondLst>
                                  <p:childTnLst>
                                    <p:set>
                                      <p:cBhvr>
                                        <p:cTn id="74" dur="1" fill="hold">
                                          <p:stCondLst>
                                            <p:cond delay="0"/>
                                          </p:stCondLst>
                                        </p:cTn>
                                        <p:tgtEl>
                                          <p:spTgt spid="12"/>
                                        </p:tgtEl>
                                        <p:attrNameLst>
                                          <p:attrName>style.visibility</p:attrName>
                                        </p:attrNameLst>
                                      </p:cBhvr>
                                      <p:to>
                                        <p:strVal val="visible"/>
                                      </p:to>
                                    </p:set>
                                    <p:anim calcmode="lin" valueType="num">
                                      <p:cBhvr>
                                        <p:cTn id="75" dur="500" fill="hold"/>
                                        <p:tgtEl>
                                          <p:spTgt spid="12"/>
                                        </p:tgtEl>
                                        <p:attrNameLst>
                                          <p:attrName>ppt_w</p:attrName>
                                        </p:attrNameLst>
                                      </p:cBhvr>
                                      <p:tavLst>
                                        <p:tav tm="0">
                                          <p:val>
                                            <p:fltVal val="0"/>
                                          </p:val>
                                        </p:tav>
                                        <p:tav tm="100000">
                                          <p:val>
                                            <p:strVal val="#ppt_w"/>
                                          </p:val>
                                        </p:tav>
                                      </p:tavLst>
                                    </p:anim>
                                    <p:anim calcmode="lin" valueType="num">
                                      <p:cBhvr>
                                        <p:cTn id="76" dur="500" fill="hold"/>
                                        <p:tgtEl>
                                          <p:spTgt spid="12"/>
                                        </p:tgtEl>
                                        <p:attrNameLst>
                                          <p:attrName>ppt_h</p:attrName>
                                        </p:attrNameLst>
                                      </p:cBhvr>
                                      <p:tavLst>
                                        <p:tav tm="0">
                                          <p:val>
                                            <p:fltVal val="0"/>
                                          </p:val>
                                        </p:tav>
                                        <p:tav tm="100000">
                                          <p:val>
                                            <p:strVal val="#ppt_h"/>
                                          </p:val>
                                        </p:tav>
                                      </p:tavLst>
                                    </p:anim>
                                    <p:anim calcmode="lin" valueType="num">
                                      <p:cBhvr>
                                        <p:cTn id="77" dur="500" fill="hold"/>
                                        <p:tgtEl>
                                          <p:spTgt spid="12"/>
                                        </p:tgtEl>
                                        <p:attrNameLst>
                                          <p:attrName>ppt_x</p:attrName>
                                        </p:attrNameLst>
                                      </p:cBhvr>
                                      <p:tavLst>
                                        <p:tav tm="0">
                                          <p:val>
                                            <p:fltVal val="0.5"/>
                                          </p:val>
                                        </p:tav>
                                        <p:tav tm="100000">
                                          <p:val>
                                            <p:strVal val="#ppt_x"/>
                                          </p:val>
                                        </p:tav>
                                      </p:tavLst>
                                    </p:anim>
                                    <p:anim calcmode="lin" valueType="num">
                                      <p:cBhvr>
                                        <p:cTn id="78" dur="500" fill="hold"/>
                                        <p:tgtEl>
                                          <p:spTgt spid="12"/>
                                        </p:tgtEl>
                                        <p:attrNameLst>
                                          <p:attrName>ppt_y</p:attrName>
                                        </p:attrNameLst>
                                      </p:cBhvr>
                                      <p:tavLst>
                                        <p:tav tm="0">
                                          <p:val>
                                            <p:fltVal val="0.5"/>
                                          </p:val>
                                        </p:tav>
                                        <p:tav tm="100000">
                                          <p:val>
                                            <p:strVal val="#ppt_y"/>
                                          </p:val>
                                        </p:tav>
                                      </p:tavLst>
                                    </p:anim>
                                  </p:childTnLst>
                                </p:cTn>
                              </p:par>
                            </p:childTnLst>
                          </p:cTn>
                        </p:par>
                        <p:par>
                          <p:cTn id="79" fill="hold">
                            <p:stCondLst>
                              <p:cond delay="9199"/>
                            </p:stCondLst>
                            <p:childTnLst>
                              <p:par>
                                <p:cTn id="80" presetID="23" presetClass="entr" presetSubtype="528" fill="hold" grpId="0" nodeType="afterEffect">
                                  <p:stCondLst>
                                    <p:cond delay="0"/>
                                  </p:stCondLst>
                                  <p:childTnLst>
                                    <p:set>
                                      <p:cBhvr>
                                        <p:cTn id="81" dur="1" fill="hold">
                                          <p:stCondLst>
                                            <p:cond delay="0"/>
                                          </p:stCondLst>
                                        </p:cTn>
                                        <p:tgtEl>
                                          <p:spTgt spid="13"/>
                                        </p:tgtEl>
                                        <p:attrNameLst>
                                          <p:attrName>style.visibility</p:attrName>
                                        </p:attrNameLst>
                                      </p:cBhvr>
                                      <p:to>
                                        <p:strVal val="visible"/>
                                      </p:to>
                                    </p:set>
                                    <p:anim calcmode="lin" valueType="num">
                                      <p:cBhvr>
                                        <p:cTn id="82" dur="500" fill="hold"/>
                                        <p:tgtEl>
                                          <p:spTgt spid="13"/>
                                        </p:tgtEl>
                                        <p:attrNameLst>
                                          <p:attrName>ppt_w</p:attrName>
                                        </p:attrNameLst>
                                      </p:cBhvr>
                                      <p:tavLst>
                                        <p:tav tm="0">
                                          <p:val>
                                            <p:fltVal val="0"/>
                                          </p:val>
                                        </p:tav>
                                        <p:tav tm="100000">
                                          <p:val>
                                            <p:strVal val="#ppt_w"/>
                                          </p:val>
                                        </p:tav>
                                      </p:tavLst>
                                    </p:anim>
                                    <p:anim calcmode="lin" valueType="num">
                                      <p:cBhvr>
                                        <p:cTn id="83" dur="500" fill="hold"/>
                                        <p:tgtEl>
                                          <p:spTgt spid="13"/>
                                        </p:tgtEl>
                                        <p:attrNameLst>
                                          <p:attrName>ppt_h</p:attrName>
                                        </p:attrNameLst>
                                      </p:cBhvr>
                                      <p:tavLst>
                                        <p:tav tm="0">
                                          <p:val>
                                            <p:fltVal val="0"/>
                                          </p:val>
                                        </p:tav>
                                        <p:tav tm="100000">
                                          <p:val>
                                            <p:strVal val="#ppt_h"/>
                                          </p:val>
                                        </p:tav>
                                      </p:tavLst>
                                    </p:anim>
                                    <p:anim calcmode="lin" valueType="num">
                                      <p:cBhvr>
                                        <p:cTn id="84" dur="500" fill="hold"/>
                                        <p:tgtEl>
                                          <p:spTgt spid="13"/>
                                        </p:tgtEl>
                                        <p:attrNameLst>
                                          <p:attrName>ppt_x</p:attrName>
                                        </p:attrNameLst>
                                      </p:cBhvr>
                                      <p:tavLst>
                                        <p:tav tm="0">
                                          <p:val>
                                            <p:fltVal val="0.5"/>
                                          </p:val>
                                        </p:tav>
                                        <p:tav tm="100000">
                                          <p:val>
                                            <p:strVal val="#ppt_x"/>
                                          </p:val>
                                        </p:tav>
                                      </p:tavLst>
                                    </p:anim>
                                    <p:anim calcmode="lin" valueType="num">
                                      <p:cBhvr>
                                        <p:cTn id="85" dur="500" fill="hold"/>
                                        <p:tgtEl>
                                          <p:spTgt spid="13"/>
                                        </p:tgtEl>
                                        <p:attrNameLst>
                                          <p:attrName>ppt_y</p:attrName>
                                        </p:attrNameLst>
                                      </p:cBhvr>
                                      <p:tavLst>
                                        <p:tav tm="0">
                                          <p:val>
                                            <p:fltVal val="0.5"/>
                                          </p:val>
                                        </p:tav>
                                        <p:tav tm="100000">
                                          <p:val>
                                            <p:strVal val="#ppt_y"/>
                                          </p:val>
                                        </p:tav>
                                      </p:tavLst>
                                    </p:anim>
                                  </p:childTnLst>
                                </p:cTn>
                              </p:par>
                            </p:childTnLst>
                          </p:cTn>
                        </p:par>
                        <p:par>
                          <p:cTn id="86" fill="hold">
                            <p:stCondLst>
                              <p:cond delay="9699"/>
                            </p:stCondLst>
                            <p:childTnLst>
                              <p:par>
                                <p:cTn id="87" presetID="23" presetClass="entr" presetSubtype="272" fill="hold" grpId="0" nodeType="afterEffect">
                                  <p:stCondLst>
                                    <p:cond delay="300"/>
                                  </p:stCondLst>
                                  <p:childTnLst>
                                    <p:set>
                                      <p:cBhvr>
                                        <p:cTn id="88" dur="1" fill="hold">
                                          <p:stCondLst>
                                            <p:cond delay="0"/>
                                          </p:stCondLst>
                                        </p:cTn>
                                        <p:tgtEl>
                                          <p:spTgt spid="14"/>
                                        </p:tgtEl>
                                        <p:attrNameLst>
                                          <p:attrName>style.visibility</p:attrName>
                                        </p:attrNameLst>
                                      </p:cBhvr>
                                      <p:to>
                                        <p:strVal val="visible"/>
                                      </p:to>
                                    </p:set>
                                    <p:anim calcmode="lin" valueType="num">
                                      <p:cBhvr>
                                        <p:cTn id="89" dur="500" fill="hold"/>
                                        <p:tgtEl>
                                          <p:spTgt spid="14"/>
                                        </p:tgtEl>
                                        <p:attrNameLst>
                                          <p:attrName>ppt_w</p:attrName>
                                        </p:attrNameLst>
                                      </p:cBhvr>
                                      <p:tavLst>
                                        <p:tav tm="0">
                                          <p:val>
                                            <p:strVal val="2/3*#ppt_w"/>
                                          </p:val>
                                        </p:tav>
                                        <p:tav tm="100000">
                                          <p:val>
                                            <p:strVal val="#ppt_w"/>
                                          </p:val>
                                        </p:tav>
                                      </p:tavLst>
                                    </p:anim>
                                    <p:anim calcmode="lin" valueType="num">
                                      <p:cBhvr>
                                        <p:cTn id="90" dur="500" fill="hold"/>
                                        <p:tgtEl>
                                          <p:spTgt spid="14"/>
                                        </p:tgtEl>
                                        <p:attrNameLst>
                                          <p:attrName>ppt_h</p:attrName>
                                        </p:attrNameLst>
                                      </p:cBhvr>
                                      <p:tavLst>
                                        <p:tav tm="0">
                                          <p:val>
                                            <p:strVal val="2/3*#ppt_h"/>
                                          </p:val>
                                        </p:tav>
                                        <p:tav tm="100000">
                                          <p:val>
                                            <p:strVal val="#ppt_h"/>
                                          </p:val>
                                        </p:tav>
                                      </p:tavLst>
                                    </p:anim>
                                  </p:childTnLst>
                                </p:cTn>
                              </p:par>
                            </p:childTnLst>
                          </p:cTn>
                        </p:par>
                        <p:par>
                          <p:cTn id="91" fill="hold">
                            <p:stCondLst>
                              <p:cond delay="10499"/>
                            </p:stCondLst>
                            <p:childTnLst>
                              <p:par>
                                <p:cTn id="92" presetID="23" presetClass="entr" presetSubtype="528" fill="hold" grpId="0" nodeType="afterEffect">
                                  <p:stCondLst>
                                    <p:cond delay="200"/>
                                  </p:stCondLst>
                                  <p:childTnLst>
                                    <p:set>
                                      <p:cBhvr>
                                        <p:cTn id="93" dur="1" fill="hold">
                                          <p:stCondLst>
                                            <p:cond delay="0"/>
                                          </p:stCondLst>
                                        </p:cTn>
                                        <p:tgtEl>
                                          <p:spTgt spid="15"/>
                                        </p:tgtEl>
                                        <p:attrNameLst>
                                          <p:attrName>style.visibility</p:attrName>
                                        </p:attrNameLst>
                                      </p:cBhvr>
                                      <p:to>
                                        <p:strVal val="visible"/>
                                      </p:to>
                                    </p:set>
                                    <p:anim calcmode="lin" valueType="num">
                                      <p:cBhvr>
                                        <p:cTn id="94" dur="500" fill="hold"/>
                                        <p:tgtEl>
                                          <p:spTgt spid="15"/>
                                        </p:tgtEl>
                                        <p:attrNameLst>
                                          <p:attrName>ppt_w</p:attrName>
                                        </p:attrNameLst>
                                      </p:cBhvr>
                                      <p:tavLst>
                                        <p:tav tm="0">
                                          <p:val>
                                            <p:fltVal val="0"/>
                                          </p:val>
                                        </p:tav>
                                        <p:tav tm="100000">
                                          <p:val>
                                            <p:strVal val="#ppt_w"/>
                                          </p:val>
                                        </p:tav>
                                      </p:tavLst>
                                    </p:anim>
                                    <p:anim calcmode="lin" valueType="num">
                                      <p:cBhvr>
                                        <p:cTn id="95" dur="500" fill="hold"/>
                                        <p:tgtEl>
                                          <p:spTgt spid="15"/>
                                        </p:tgtEl>
                                        <p:attrNameLst>
                                          <p:attrName>ppt_h</p:attrName>
                                        </p:attrNameLst>
                                      </p:cBhvr>
                                      <p:tavLst>
                                        <p:tav tm="0">
                                          <p:val>
                                            <p:fltVal val="0"/>
                                          </p:val>
                                        </p:tav>
                                        <p:tav tm="100000">
                                          <p:val>
                                            <p:strVal val="#ppt_h"/>
                                          </p:val>
                                        </p:tav>
                                      </p:tavLst>
                                    </p:anim>
                                    <p:anim calcmode="lin" valueType="num">
                                      <p:cBhvr>
                                        <p:cTn id="96" dur="500" fill="hold"/>
                                        <p:tgtEl>
                                          <p:spTgt spid="15"/>
                                        </p:tgtEl>
                                        <p:attrNameLst>
                                          <p:attrName>ppt_x</p:attrName>
                                        </p:attrNameLst>
                                      </p:cBhvr>
                                      <p:tavLst>
                                        <p:tav tm="0">
                                          <p:val>
                                            <p:fltVal val="0.5"/>
                                          </p:val>
                                        </p:tav>
                                        <p:tav tm="100000">
                                          <p:val>
                                            <p:strVal val="#ppt_x"/>
                                          </p:val>
                                        </p:tav>
                                      </p:tavLst>
                                    </p:anim>
                                    <p:anim calcmode="lin" valueType="num">
                                      <p:cBhvr>
                                        <p:cTn id="97" dur="500" fill="hold"/>
                                        <p:tgtEl>
                                          <p:spTgt spid="15"/>
                                        </p:tgtEl>
                                        <p:attrNameLst>
                                          <p:attrName>ppt_y</p:attrName>
                                        </p:attrNameLst>
                                      </p:cBhvr>
                                      <p:tavLst>
                                        <p:tav tm="0">
                                          <p:val>
                                            <p:fltVal val="0.5"/>
                                          </p:val>
                                        </p:tav>
                                        <p:tav tm="100000">
                                          <p:val>
                                            <p:strVal val="#ppt_y"/>
                                          </p:val>
                                        </p:tav>
                                      </p:tavLst>
                                    </p:anim>
                                  </p:childTnLst>
                                </p:cTn>
                              </p:par>
                            </p:childTnLst>
                          </p:cTn>
                        </p:par>
                        <p:par>
                          <p:cTn id="98" fill="hold">
                            <p:stCondLst>
                              <p:cond delay="11199"/>
                            </p:stCondLst>
                            <p:childTnLst>
                              <p:par>
                                <p:cTn id="99" presetID="23" presetClass="entr" presetSubtype="528" fill="hold" grpId="0" nodeType="afterEffect">
                                  <p:stCondLst>
                                    <p:cond delay="400"/>
                                  </p:stCondLst>
                                  <p:childTnLst>
                                    <p:set>
                                      <p:cBhvr>
                                        <p:cTn id="100" dur="1" fill="hold">
                                          <p:stCondLst>
                                            <p:cond delay="0"/>
                                          </p:stCondLst>
                                        </p:cTn>
                                        <p:tgtEl>
                                          <p:spTgt spid="16"/>
                                        </p:tgtEl>
                                        <p:attrNameLst>
                                          <p:attrName>style.visibility</p:attrName>
                                        </p:attrNameLst>
                                      </p:cBhvr>
                                      <p:to>
                                        <p:strVal val="visible"/>
                                      </p:to>
                                    </p:set>
                                    <p:anim calcmode="lin" valueType="num">
                                      <p:cBhvr>
                                        <p:cTn id="101" dur="500" fill="hold"/>
                                        <p:tgtEl>
                                          <p:spTgt spid="16"/>
                                        </p:tgtEl>
                                        <p:attrNameLst>
                                          <p:attrName>ppt_w</p:attrName>
                                        </p:attrNameLst>
                                      </p:cBhvr>
                                      <p:tavLst>
                                        <p:tav tm="0">
                                          <p:val>
                                            <p:fltVal val="0"/>
                                          </p:val>
                                        </p:tav>
                                        <p:tav tm="100000">
                                          <p:val>
                                            <p:strVal val="#ppt_w"/>
                                          </p:val>
                                        </p:tav>
                                      </p:tavLst>
                                    </p:anim>
                                    <p:anim calcmode="lin" valueType="num">
                                      <p:cBhvr>
                                        <p:cTn id="102" dur="500" fill="hold"/>
                                        <p:tgtEl>
                                          <p:spTgt spid="16"/>
                                        </p:tgtEl>
                                        <p:attrNameLst>
                                          <p:attrName>ppt_h</p:attrName>
                                        </p:attrNameLst>
                                      </p:cBhvr>
                                      <p:tavLst>
                                        <p:tav tm="0">
                                          <p:val>
                                            <p:fltVal val="0"/>
                                          </p:val>
                                        </p:tav>
                                        <p:tav tm="100000">
                                          <p:val>
                                            <p:strVal val="#ppt_h"/>
                                          </p:val>
                                        </p:tav>
                                      </p:tavLst>
                                    </p:anim>
                                    <p:anim calcmode="lin" valueType="num">
                                      <p:cBhvr>
                                        <p:cTn id="103" dur="500" fill="hold"/>
                                        <p:tgtEl>
                                          <p:spTgt spid="16"/>
                                        </p:tgtEl>
                                        <p:attrNameLst>
                                          <p:attrName>ppt_x</p:attrName>
                                        </p:attrNameLst>
                                      </p:cBhvr>
                                      <p:tavLst>
                                        <p:tav tm="0">
                                          <p:val>
                                            <p:fltVal val="0.5"/>
                                          </p:val>
                                        </p:tav>
                                        <p:tav tm="100000">
                                          <p:val>
                                            <p:strVal val="#ppt_x"/>
                                          </p:val>
                                        </p:tav>
                                      </p:tavLst>
                                    </p:anim>
                                    <p:anim calcmode="lin" valueType="num">
                                      <p:cBhvr>
                                        <p:cTn id="104" dur="500" fill="hold"/>
                                        <p:tgtEl>
                                          <p:spTgt spid="16"/>
                                        </p:tgtEl>
                                        <p:attrNameLst>
                                          <p:attrName>ppt_y</p:attrName>
                                        </p:attrNameLst>
                                      </p:cBhvr>
                                      <p:tavLst>
                                        <p:tav tm="0">
                                          <p:val>
                                            <p:fltVal val="0.5"/>
                                          </p:val>
                                        </p:tav>
                                        <p:tav tm="100000">
                                          <p:val>
                                            <p:strVal val="#ppt_y"/>
                                          </p:val>
                                        </p:tav>
                                      </p:tavLst>
                                    </p:anim>
                                  </p:childTnLst>
                                </p:cTn>
                              </p:par>
                            </p:childTnLst>
                          </p:cTn>
                        </p:par>
                        <p:par>
                          <p:cTn id="105" fill="hold">
                            <p:stCondLst>
                              <p:cond delay="12099"/>
                            </p:stCondLst>
                            <p:childTnLst>
                              <p:par>
                                <p:cTn id="106" presetID="23" presetClass="entr" presetSubtype="528" fill="hold" grpId="0" nodeType="afterEffect">
                                  <p:stCondLst>
                                    <p:cond delay="600"/>
                                  </p:stCondLst>
                                  <p:childTnLst>
                                    <p:set>
                                      <p:cBhvr>
                                        <p:cTn id="107" dur="1" fill="hold">
                                          <p:stCondLst>
                                            <p:cond delay="0"/>
                                          </p:stCondLst>
                                        </p:cTn>
                                        <p:tgtEl>
                                          <p:spTgt spid="17"/>
                                        </p:tgtEl>
                                        <p:attrNameLst>
                                          <p:attrName>style.visibility</p:attrName>
                                        </p:attrNameLst>
                                      </p:cBhvr>
                                      <p:to>
                                        <p:strVal val="visible"/>
                                      </p:to>
                                    </p:set>
                                    <p:anim calcmode="lin" valueType="num">
                                      <p:cBhvr>
                                        <p:cTn id="108" dur="500" fill="hold"/>
                                        <p:tgtEl>
                                          <p:spTgt spid="17"/>
                                        </p:tgtEl>
                                        <p:attrNameLst>
                                          <p:attrName>ppt_w</p:attrName>
                                        </p:attrNameLst>
                                      </p:cBhvr>
                                      <p:tavLst>
                                        <p:tav tm="0">
                                          <p:val>
                                            <p:fltVal val="0"/>
                                          </p:val>
                                        </p:tav>
                                        <p:tav tm="100000">
                                          <p:val>
                                            <p:strVal val="#ppt_w"/>
                                          </p:val>
                                        </p:tav>
                                      </p:tavLst>
                                    </p:anim>
                                    <p:anim calcmode="lin" valueType="num">
                                      <p:cBhvr>
                                        <p:cTn id="109" dur="500" fill="hold"/>
                                        <p:tgtEl>
                                          <p:spTgt spid="17"/>
                                        </p:tgtEl>
                                        <p:attrNameLst>
                                          <p:attrName>ppt_h</p:attrName>
                                        </p:attrNameLst>
                                      </p:cBhvr>
                                      <p:tavLst>
                                        <p:tav tm="0">
                                          <p:val>
                                            <p:fltVal val="0"/>
                                          </p:val>
                                        </p:tav>
                                        <p:tav tm="100000">
                                          <p:val>
                                            <p:strVal val="#ppt_h"/>
                                          </p:val>
                                        </p:tav>
                                      </p:tavLst>
                                    </p:anim>
                                    <p:anim calcmode="lin" valueType="num">
                                      <p:cBhvr>
                                        <p:cTn id="110" dur="500" fill="hold"/>
                                        <p:tgtEl>
                                          <p:spTgt spid="17"/>
                                        </p:tgtEl>
                                        <p:attrNameLst>
                                          <p:attrName>ppt_x</p:attrName>
                                        </p:attrNameLst>
                                      </p:cBhvr>
                                      <p:tavLst>
                                        <p:tav tm="0">
                                          <p:val>
                                            <p:fltVal val="0.5"/>
                                          </p:val>
                                        </p:tav>
                                        <p:tav tm="100000">
                                          <p:val>
                                            <p:strVal val="#ppt_x"/>
                                          </p:val>
                                        </p:tav>
                                      </p:tavLst>
                                    </p:anim>
                                    <p:anim calcmode="lin" valueType="num">
                                      <p:cBhvr>
                                        <p:cTn id="111" dur="500" fill="hold"/>
                                        <p:tgtEl>
                                          <p:spTgt spid="17"/>
                                        </p:tgtEl>
                                        <p:attrNameLst>
                                          <p:attrName>ppt_y</p:attrName>
                                        </p:attrNameLst>
                                      </p:cBhvr>
                                      <p:tavLst>
                                        <p:tav tm="0">
                                          <p:val>
                                            <p:fltVal val="0.5"/>
                                          </p:val>
                                        </p:tav>
                                        <p:tav tm="100000">
                                          <p:val>
                                            <p:strVal val="#ppt_y"/>
                                          </p:val>
                                        </p:tav>
                                      </p:tavLst>
                                    </p:anim>
                                  </p:childTnLst>
                                </p:cTn>
                              </p:par>
                            </p:childTnLst>
                          </p:cTn>
                        </p:par>
                        <p:par>
                          <p:cTn id="112" fill="hold">
                            <p:stCondLst>
                              <p:cond delay="13199"/>
                            </p:stCondLst>
                            <p:childTnLst>
                              <p:par>
                                <p:cTn id="113" presetID="23" presetClass="entr" presetSubtype="528" fill="hold" grpId="0" nodeType="afterEffect">
                                  <p:stCondLst>
                                    <p:cond delay="0"/>
                                  </p:stCondLst>
                                  <p:childTnLst>
                                    <p:set>
                                      <p:cBhvr>
                                        <p:cTn id="114" dur="1" fill="hold">
                                          <p:stCondLst>
                                            <p:cond delay="0"/>
                                          </p:stCondLst>
                                        </p:cTn>
                                        <p:tgtEl>
                                          <p:spTgt spid="18"/>
                                        </p:tgtEl>
                                        <p:attrNameLst>
                                          <p:attrName>style.visibility</p:attrName>
                                        </p:attrNameLst>
                                      </p:cBhvr>
                                      <p:to>
                                        <p:strVal val="visible"/>
                                      </p:to>
                                    </p:set>
                                    <p:anim calcmode="lin" valueType="num">
                                      <p:cBhvr>
                                        <p:cTn id="115" dur="500" fill="hold"/>
                                        <p:tgtEl>
                                          <p:spTgt spid="18"/>
                                        </p:tgtEl>
                                        <p:attrNameLst>
                                          <p:attrName>ppt_w</p:attrName>
                                        </p:attrNameLst>
                                      </p:cBhvr>
                                      <p:tavLst>
                                        <p:tav tm="0">
                                          <p:val>
                                            <p:fltVal val="0"/>
                                          </p:val>
                                        </p:tav>
                                        <p:tav tm="100000">
                                          <p:val>
                                            <p:strVal val="#ppt_w"/>
                                          </p:val>
                                        </p:tav>
                                      </p:tavLst>
                                    </p:anim>
                                    <p:anim calcmode="lin" valueType="num">
                                      <p:cBhvr>
                                        <p:cTn id="116" dur="500" fill="hold"/>
                                        <p:tgtEl>
                                          <p:spTgt spid="18"/>
                                        </p:tgtEl>
                                        <p:attrNameLst>
                                          <p:attrName>ppt_h</p:attrName>
                                        </p:attrNameLst>
                                      </p:cBhvr>
                                      <p:tavLst>
                                        <p:tav tm="0">
                                          <p:val>
                                            <p:fltVal val="0"/>
                                          </p:val>
                                        </p:tav>
                                        <p:tav tm="100000">
                                          <p:val>
                                            <p:strVal val="#ppt_h"/>
                                          </p:val>
                                        </p:tav>
                                      </p:tavLst>
                                    </p:anim>
                                    <p:anim calcmode="lin" valueType="num">
                                      <p:cBhvr>
                                        <p:cTn id="117" dur="500" fill="hold"/>
                                        <p:tgtEl>
                                          <p:spTgt spid="18"/>
                                        </p:tgtEl>
                                        <p:attrNameLst>
                                          <p:attrName>ppt_x</p:attrName>
                                        </p:attrNameLst>
                                      </p:cBhvr>
                                      <p:tavLst>
                                        <p:tav tm="0">
                                          <p:val>
                                            <p:fltVal val="0.5"/>
                                          </p:val>
                                        </p:tav>
                                        <p:tav tm="100000">
                                          <p:val>
                                            <p:strVal val="#ppt_x"/>
                                          </p:val>
                                        </p:tav>
                                      </p:tavLst>
                                    </p:anim>
                                    <p:anim calcmode="lin" valueType="num">
                                      <p:cBhvr>
                                        <p:cTn id="118" dur="500" fill="hold"/>
                                        <p:tgtEl>
                                          <p:spTgt spid="18"/>
                                        </p:tgtEl>
                                        <p:attrNameLst>
                                          <p:attrName>ppt_y</p:attrName>
                                        </p:attrNameLst>
                                      </p:cBhvr>
                                      <p:tavLst>
                                        <p:tav tm="0">
                                          <p:val>
                                            <p:fltVal val="0.5"/>
                                          </p:val>
                                        </p:tav>
                                        <p:tav tm="100000">
                                          <p:val>
                                            <p:strVal val="#ppt_y"/>
                                          </p:val>
                                        </p:tav>
                                      </p:tavLst>
                                    </p:anim>
                                  </p:childTnLst>
                                </p:cTn>
                              </p:par>
                            </p:childTnLst>
                          </p:cTn>
                        </p:par>
                        <p:par>
                          <p:cTn id="119" fill="hold">
                            <p:stCondLst>
                              <p:cond delay="13699"/>
                            </p:stCondLst>
                            <p:childTnLst>
                              <p:par>
                                <p:cTn id="120" presetID="23" presetClass="entr" presetSubtype="528" fill="hold" grpId="0" nodeType="afterEffect">
                                  <p:stCondLst>
                                    <p:cond delay="0"/>
                                  </p:stCondLst>
                                  <p:childTnLst>
                                    <p:set>
                                      <p:cBhvr>
                                        <p:cTn id="121" dur="1" fill="hold">
                                          <p:stCondLst>
                                            <p:cond delay="0"/>
                                          </p:stCondLst>
                                        </p:cTn>
                                        <p:tgtEl>
                                          <p:spTgt spid="19"/>
                                        </p:tgtEl>
                                        <p:attrNameLst>
                                          <p:attrName>style.visibility</p:attrName>
                                        </p:attrNameLst>
                                      </p:cBhvr>
                                      <p:to>
                                        <p:strVal val="visible"/>
                                      </p:to>
                                    </p:set>
                                    <p:anim calcmode="lin" valueType="num">
                                      <p:cBhvr>
                                        <p:cTn id="122" dur="500" fill="hold"/>
                                        <p:tgtEl>
                                          <p:spTgt spid="19"/>
                                        </p:tgtEl>
                                        <p:attrNameLst>
                                          <p:attrName>ppt_w</p:attrName>
                                        </p:attrNameLst>
                                      </p:cBhvr>
                                      <p:tavLst>
                                        <p:tav tm="0">
                                          <p:val>
                                            <p:fltVal val="0"/>
                                          </p:val>
                                        </p:tav>
                                        <p:tav tm="100000">
                                          <p:val>
                                            <p:strVal val="#ppt_w"/>
                                          </p:val>
                                        </p:tav>
                                      </p:tavLst>
                                    </p:anim>
                                    <p:anim calcmode="lin" valueType="num">
                                      <p:cBhvr>
                                        <p:cTn id="123" dur="500" fill="hold"/>
                                        <p:tgtEl>
                                          <p:spTgt spid="19"/>
                                        </p:tgtEl>
                                        <p:attrNameLst>
                                          <p:attrName>ppt_h</p:attrName>
                                        </p:attrNameLst>
                                      </p:cBhvr>
                                      <p:tavLst>
                                        <p:tav tm="0">
                                          <p:val>
                                            <p:fltVal val="0"/>
                                          </p:val>
                                        </p:tav>
                                        <p:tav tm="100000">
                                          <p:val>
                                            <p:strVal val="#ppt_h"/>
                                          </p:val>
                                        </p:tav>
                                      </p:tavLst>
                                    </p:anim>
                                    <p:anim calcmode="lin" valueType="num">
                                      <p:cBhvr>
                                        <p:cTn id="124" dur="500" fill="hold"/>
                                        <p:tgtEl>
                                          <p:spTgt spid="19"/>
                                        </p:tgtEl>
                                        <p:attrNameLst>
                                          <p:attrName>ppt_x</p:attrName>
                                        </p:attrNameLst>
                                      </p:cBhvr>
                                      <p:tavLst>
                                        <p:tav tm="0">
                                          <p:val>
                                            <p:fltVal val="0.5"/>
                                          </p:val>
                                        </p:tav>
                                        <p:tav tm="100000">
                                          <p:val>
                                            <p:strVal val="#ppt_x"/>
                                          </p:val>
                                        </p:tav>
                                      </p:tavLst>
                                    </p:anim>
                                    <p:anim calcmode="lin" valueType="num">
                                      <p:cBhvr>
                                        <p:cTn id="125" dur="500" fill="hold"/>
                                        <p:tgtEl>
                                          <p:spTgt spid="19"/>
                                        </p:tgtEl>
                                        <p:attrNameLst>
                                          <p:attrName>ppt_y</p:attrName>
                                        </p:attrNameLst>
                                      </p:cBhvr>
                                      <p:tavLst>
                                        <p:tav tm="0">
                                          <p:val>
                                            <p:fltVal val="0.5"/>
                                          </p:val>
                                        </p:tav>
                                        <p:tav tm="100000">
                                          <p:val>
                                            <p:strVal val="#ppt_y"/>
                                          </p:val>
                                        </p:tav>
                                      </p:tavLst>
                                    </p:anim>
                                  </p:childTnLst>
                                </p:cTn>
                              </p:par>
                            </p:childTnLst>
                          </p:cTn>
                        </p:par>
                        <p:par>
                          <p:cTn id="126" fill="hold">
                            <p:stCondLst>
                              <p:cond delay="14199"/>
                            </p:stCondLst>
                            <p:childTnLst>
                              <p:par>
                                <p:cTn id="127" presetID="23" presetClass="entr" presetSubtype="528" fill="hold" grpId="0" nodeType="afterEffect">
                                  <p:stCondLst>
                                    <p:cond delay="500"/>
                                  </p:stCondLst>
                                  <p:childTnLst>
                                    <p:set>
                                      <p:cBhvr>
                                        <p:cTn id="128" dur="1" fill="hold">
                                          <p:stCondLst>
                                            <p:cond delay="0"/>
                                          </p:stCondLst>
                                        </p:cTn>
                                        <p:tgtEl>
                                          <p:spTgt spid="20"/>
                                        </p:tgtEl>
                                        <p:attrNameLst>
                                          <p:attrName>style.visibility</p:attrName>
                                        </p:attrNameLst>
                                      </p:cBhvr>
                                      <p:to>
                                        <p:strVal val="visible"/>
                                      </p:to>
                                    </p:set>
                                    <p:anim calcmode="lin" valueType="num">
                                      <p:cBhvr>
                                        <p:cTn id="129" dur="500" fill="hold"/>
                                        <p:tgtEl>
                                          <p:spTgt spid="20"/>
                                        </p:tgtEl>
                                        <p:attrNameLst>
                                          <p:attrName>ppt_w</p:attrName>
                                        </p:attrNameLst>
                                      </p:cBhvr>
                                      <p:tavLst>
                                        <p:tav tm="0">
                                          <p:val>
                                            <p:fltVal val="0"/>
                                          </p:val>
                                        </p:tav>
                                        <p:tav tm="100000">
                                          <p:val>
                                            <p:strVal val="#ppt_w"/>
                                          </p:val>
                                        </p:tav>
                                      </p:tavLst>
                                    </p:anim>
                                    <p:anim calcmode="lin" valueType="num">
                                      <p:cBhvr>
                                        <p:cTn id="130" dur="500" fill="hold"/>
                                        <p:tgtEl>
                                          <p:spTgt spid="20"/>
                                        </p:tgtEl>
                                        <p:attrNameLst>
                                          <p:attrName>ppt_h</p:attrName>
                                        </p:attrNameLst>
                                      </p:cBhvr>
                                      <p:tavLst>
                                        <p:tav tm="0">
                                          <p:val>
                                            <p:fltVal val="0"/>
                                          </p:val>
                                        </p:tav>
                                        <p:tav tm="100000">
                                          <p:val>
                                            <p:strVal val="#ppt_h"/>
                                          </p:val>
                                        </p:tav>
                                      </p:tavLst>
                                    </p:anim>
                                    <p:anim calcmode="lin" valueType="num">
                                      <p:cBhvr>
                                        <p:cTn id="131" dur="500" fill="hold"/>
                                        <p:tgtEl>
                                          <p:spTgt spid="20"/>
                                        </p:tgtEl>
                                        <p:attrNameLst>
                                          <p:attrName>ppt_x</p:attrName>
                                        </p:attrNameLst>
                                      </p:cBhvr>
                                      <p:tavLst>
                                        <p:tav tm="0">
                                          <p:val>
                                            <p:fltVal val="0.5"/>
                                          </p:val>
                                        </p:tav>
                                        <p:tav tm="100000">
                                          <p:val>
                                            <p:strVal val="#ppt_x"/>
                                          </p:val>
                                        </p:tav>
                                      </p:tavLst>
                                    </p:anim>
                                    <p:anim calcmode="lin" valueType="num">
                                      <p:cBhvr>
                                        <p:cTn id="132" dur="500" fill="hold"/>
                                        <p:tgtEl>
                                          <p:spTgt spid="20"/>
                                        </p:tgtEl>
                                        <p:attrNameLst>
                                          <p:attrName>ppt_y</p:attrName>
                                        </p:attrNameLst>
                                      </p:cBhvr>
                                      <p:tavLst>
                                        <p:tav tm="0">
                                          <p:val>
                                            <p:fltVal val="0.5"/>
                                          </p:val>
                                        </p:tav>
                                        <p:tav tm="100000">
                                          <p:val>
                                            <p:strVal val="#ppt_y"/>
                                          </p:val>
                                        </p:tav>
                                      </p:tavLst>
                                    </p:anim>
                                  </p:childTnLst>
                                </p:cTn>
                              </p:par>
                            </p:childTnLst>
                          </p:cTn>
                        </p:par>
                        <p:par>
                          <p:cTn id="133" fill="hold">
                            <p:stCondLst>
                              <p:cond delay="15199"/>
                            </p:stCondLst>
                            <p:childTnLst>
                              <p:par>
                                <p:cTn id="134" presetID="23" presetClass="entr" presetSubtype="528" fill="hold" grpId="0" nodeType="afterEffect">
                                  <p:stCondLst>
                                    <p:cond delay="0"/>
                                  </p:stCondLst>
                                  <p:childTnLst>
                                    <p:set>
                                      <p:cBhvr>
                                        <p:cTn id="135" dur="1" fill="hold">
                                          <p:stCondLst>
                                            <p:cond delay="0"/>
                                          </p:stCondLst>
                                        </p:cTn>
                                        <p:tgtEl>
                                          <p:spTgt spid="21"/>
                                        </p:tgtEl>
                                        <p:attrNameLst>
                                          <p:attrName>style.visibility</p:attrName>
                                        </p:attrNameLst>
                                      </p:cBhvr>
                                      <p:to>
                                        <p:strVal val="visible"/>
                                      </p:to>
                                    </p:set>
                                    <p:anim calcmode="lin" valueType="num">
                                      <p:cBhvr>
                                        <p:cTn id="136" dur="500" fill="hold"/>
                                        <p:tgtEl>
                                          <p:spTgt spid="21"/>
                                        </p:tgtEl>
                                        <p:attrNameLst>
                                          <p:attrName>ppt_w</p:attrName>
                                        </p:attrNameLst>
                                      </p:cBhvr>
                                      <p:tavLst>
                                        <p:tav tm="0">
                                          <p:val>
                                            <p:fltVal val="0"/>
                                          </p:val>
                                        </p:tav>
                                        <p:tav tm="100000">
                                          <p:val>
                                            <p:strVal val="#ppt_w"/>
                                          </p:val>
                                        </p:tav>
                                      </p:tavLst>
                                    </p:anim>
                                    <p:anim calcmode="lin" valueType="num">
                                      <p:cBhvr>
                                        <p:cTn id="137" dur="500" fill="hold"/>
                                        <p:tgtEl>
                                          <p:spTgt spid="21"/>
                                        </p:tgtEl>
                                        <p:attrNameLst>
                                          <p:attrName>ppt_h</p:attrName>
                                        </p:attrNameLst>
                                      </p:cBhvr>
                                      <p:tavLst>
                                        <p:tav tm="0">
                                          <p:val>
                                            <p:fltVal val="0"/>
                                          </p:val>
                                        </p:tav>
                                        <p:tav tm="100000">
                                          <p:val>
                                            <p:strVal val="#ppt_h"/>
                                          </p:val>
                                        </p:tav>
                                      </p:tavLst>
                                    </p:anim>
                                    <p:anim calcmode="lin" valueType="num">
                                      <p:cBhvr>
                                        <p:cTn id="138" dur="500" fill="hold"/>
                                        <p:tgtEl>
                                          <p:spTgt spid="21"/>
                                        </p:tgtEl>
                                        <p:attrNameLst>
                                          <p:attrName>ppt_x</p:attrName>
                                        </p:attrNameLst>
                                      </p:cBhvr>
                                      <p:tavLst>
                                        <p:tav tm="0">
                                          <p:val>
                                            <p:fltVal val="0.5"/>
                                          </p:val>
                                        </p:tav>
                                        <p:tav tm="100000">
                                          <p:val>
                                            <p:strVal val="#ppt_x"/>
                                          </p:val>
                                        </p:tav>
                                      </p:tavLst>
                                    </p:anim>
                                    <p:anim calcmode="lin" valueType="num">
                                      <p:cBhvr>
                                        <p:cTn id="139" dur="500" fill="hold"/>
                                        <p:tgtEl>
                                          <p:spTgt spid="21"/>
                                        </p:tgtEl>
                                        <p:attrNameLst>
                                          <p:attrName>ppt_y</p:attrName>
                                        </p:attrNameLst>
                                      </p:cBhvr>
                                      <p:tavLst>
                                        <p:tav tm="0">
                                          <p:val>
                                            <p:fltVal val="0.5"/>
                                          </p:val>
                                        </p:tav>
                                        <p:tav tm="100000">
                                          <p:val>
                                            <p:strVal val="#ppt_y"/>
                                          </p:val>
                                        </p:tav>
                                      </p:tavLst>
                                    </p:anim>
                                  </p:childTnLst>
                                </p:cTn>
                              </p:par>
                            </p:childTnLst>
                          </p:cTn>
                        </p:par>
                        <p:par>
                          <p:cTn id="140" fill="hold">
                            <p:stCondLst>
                              <p:cond delay="15699"/>
                            </p:stCondLst>
                            <p:childTnLst>
                              <p:par>
                                <p:cTn id="141" presetID="23" presetClass="entr" presetSubtype="528" fill="hold" grpId="0" nodeType="afterEffect">
                                  <p:stCondLst>
                                    <p:cond delay="1000"/>
                                  </p:stCondLst>
                                  <p:childTnLst>
                                    <p:set>
                                      <p:cBhvr>
                                        <p:cTn id="142" dur="1" fill="hold">
                                          <p:stCondLst>
                                            <p:cond delay="0"/>
                                          </p:stCondLst>
                                        </p:cTn>
                                        <p:tgtEl>
                                          <p:spTgt spid="22"/>
                                        </p:tgtEl>
                                        <p:attrNameLst>
                                          <p:attrName>style.visibility</p:attrName>
                                        </p:attrNameLst>
                                      </p:cBhvr>
                                      <p:to>
                                        <p:strVal val="visible"/>
                                      </p:to>
                                    </p:set>
                                    <p:anim calcmode="lin" valueType="num">
                                      <p:cBhvr>
                                        <p:cTn id="143" dur="500" fill="hold"/>
                                        <p:tgtEl>
                                          <p:spTgt spid="22"/>
                                        </p:tgtEl>
                                        <p:attrNameLst>
                                          <p:attrName>ppt_w</p:attrName>
                                        </p:attrNameLst>
                                      </p:cBhvr>
                                      <p:tavLst>
                                        <p:tav tm="0">
                                          <p:val>
                                            <p:fltVal val="0"/>
                                          </p:val>
                                        </p:tav>
                                        <p:tav tm="100000">
                                          <p:val>
                                            <p:strVal val="#ppt_w"/>
                                          </p:val>
                                        </p:tav>
                                      </p:tavLst>
                                    </p:anim>
                                    <p:anim calcmode="lin" valueType="num">
                                      <p:cBhvr>
                                        <p:cTn id="144" dur="500" fill="hold"/>
                                        <p:tgtEl>
                                          <p:spTgt spid="22"/>
                                        </p:tgtEl>
                                        <p:attrNameLst>
                                          <p:attrName>ppt_h</p:attrName>
                                        </p:attrNameLst>
                                      </p:cBhvr>
                                      <p:tavLst>
                                        <p:tav tm="0">
                                          <p:val>
                                            <p:fltVal val="0"/>
                                          </p:val>
                                        </p:tav>
                                        <p:tav tm="100000">
                                          <p:val>
                                            <p:strVal val="#ppt_h"/>
                                          </p:val>
                                        </p:tav>
                                      </p:tavLst>
                                    </p:anim>
                                    <p:anim calcmode="lin" valueType="num">
                                      <p:cBhvr>
                                        <p:cTn id="145" dur="500" fill="hold"/>
                                        <p:tgtEl>
                                          <p:spTgt spid="22"/>
                                        </p:tgtEl>
                                        <p:attrNameLst>
                                          <p:attrName>ppt_x</p:attrName>
                                        </p:attrNameLst>
                                      </p:cBhvr>
                                      <p:tavLst>
                                        <p:tav tm="0">
                                          <p:val>
                                            <p:fltVal val="0.5"/>
                                          </p:val>
                                        </p:tav>
                                        <p:tav tm="100000">
                                          <p:val>
                                            <p:strVal val="#ppt_x"/>
                                          </p:val>
                                        </p:tav>
                                      </p:tavLst>
                                    </p:anim>
                                    <p:anim calcmode="lin" valueType="num">
                                      <p:cBhvr>
                                        <p:cTn id="146" dur="500" fill="hold"/>
                                        <p:tgtEl>
                                          <p:spTgt spid="22"/>
                                        </p:tgtEl>
                                        <p:attrNameLst>
                                          <p:attrName>ppt_y</p:attrName>
                                        </p:attrNameLst>
                                      </p:cBhvr>
                                      <p:tavLst>
                                        <p:tav tm="0">
                                          <p:val>
                                            <p:fltVal val="0.5"/>
                                          </p:val>
                                        </p:tav>
                                        <p:tav tm="100000">
                                          <p:val>
                                            <p:strVal val="#ppt_y"/>
                                          </p:val>
                                        </p:tav>
                                      </p:tavLst>
                                    </p:anim>
                                  </p:childTnLst>
                                </p:cTn>
                              </p:par>
                            </p:childTnLst>
                          </p:cTn>
                        </p:par>
                        <p:par>
                          <p:cTn id="147" fill="hold">
                            <p:stCondLst>
                              <p:cond delay="17199"/>
                            </p:stCondLst>
                            <p:childTnLst>
                              <p:par>
                                <p:cTn id="148" presetID="23" presetClass="entr" presetSubtype="528" fill="hold" grpId="0" nodeType="afterEffect">
                                  <p:stCondLst>
                                    <p:cond delay="699"/>
                                  </p:stCondLst>
                                  <p:childTnLst>
                                    <p:set>
                                      <p:cBhvr>
                                        <p:cTn id="149" dur="1" fill="hold">
                                          <p:stCondLst>
                                            <p:cond delay="0"/>
                                          </p:stCondLst>
                                        </p:cTn>
                                        <p:tgtEl>
                                          <p:spTgt spid="23"/>
                                        </p:tgtEl>
                                        <p:attrNameLst>
                                          <p:attrName>style.visibility</p:attrName>
                                        </p:attrNameLst>
                                      </p:cBhvr>
                                      <p:to>
                                        <p:strVal val="visible"/>
                                      </p:to>
                                    </p:set>
                                    <p:anim calcmode="lin" valueType="num">
                                      <p:cBhvr>
                                        <p:cTn id="150" dur="500" fill="hold"/>
                                        <p:tgtEl>
                                          <p:spTgt spid="23"/>
                                        </p:tgtEl>
                                        <p:attrNameLst>
                                          <p:attrName>ppt_w</p:attrName>
                                        </p:attrNameLst>
                                      </p:cBhvr>
                                      <p:tavLst>
                                        <p:tav tm="0">
                                          <p:val>
                                            <p:fltVal val="0"/>
                                          </p:val>
                                        </p:tav>
                                        <p:tav tm="100000">
                                          <p:val>
                                            <p:strVal val="#ppt_w"/>
                                          </p:val>
                                        </p:tav>
                                      </p:tavLst>
                                    </p:anim>
                                    <p:anim calcmode="lin" valueType="num">
                                      <p:cBhvr>
                                        <p:cTn id="151" dur="500" fill="hold"/>
                                        <p:tgtEl>
                                          <p:spTgt spid="23"/>
                                        </p:tgtEl>
                                        <p:attrNameLst>
                                          <p:attrName>ppt_h</p:attrName>
                                        </p:attrNameLst>
                                      </p:cBhvr>
                                      <p:tavLst>
                                        <p:tav tm="0">
                                          <p:val>
                                            <p:fltVal val="0"/>
                                          </p:val>
                                        </p:tav>
                                        <p:tav tm="100000">
                                          <p:val>
                                            <p:strVal val="#ppt_h"/>
                                          </p:val>
                                        </p:tav>
                                      </p:tavLst>
                                    </p:anim>
                                    <p:anim calcmode="lin" valueType="num">
                                      <p:cBhvr>
                                        <p:cTn id="152" dur="500" fill="hold"/>
                                        <p:tgtEl>
                                          <p:spTgt spid="23"/>
                                        </p:tgtEl>
                                        <p:attrNameLst>
                                          <p:attrName>ppt_x</p:attrName>
                                        </p:attrNameLst>
                                      </p:cBhvr>
                                      <p:tavLst>
                                        <p:tav tm="0">
                                          <p:val>
                                            <p:fltVal val="0.5"/>
                                          </p:val>
                                        </p:tav>
                                        <p:tav tm="100000">
                                          <p:val>
                                            <p:strVal val="#ppt_x"/>
                                          </p:val>
                                        </p:tav>
                                      </p:tavLst>
                                    </p:anim>
                                    <p:anim calcmode="lin" valueType="num">
                                      <p:cBhvr>
                                        <p:cTn id="153" dur="500" fill="hold"/>
                                        <p:tgtEl>
                                          <p:spTgt spid="2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showMasterPhAnim="0" userDrawn="1">
  <p:cSld name="10_内容">
    <p:spTree>
      <p:nvGrpSpPr>
        <p:cNvPr id="1" name=""/>
        <p:cNvGrpSpPr/>
        <p:nvPr/>
      </p:nvGrpSpPr>
      <p:grpSpPr>
        <a:xfrm>
          <a:off x="0" y="0"/>
          <a:ext cx="0" cy="0"/>
          <a:chOff x="0" y="0"/>
          <a:chExt cx="0" cy="0"/>
        </a:xfrm>
      </p:grpSpPr>
      <p:sp>
        <p:nvSpPr>
          <p:cNvPr id="2" name="椭圆 1"/>
          <p:cNvSpPr/>
          <p:nvPr/>
        </p:nvSpPr>
        <p:spPr>
          <a:xfrm>
            <a:off x="-4408488" y="1820863"/>
            <a:ext cx="871538" cy="785812"/>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3" name="椭圆 2"/>
          <p:cNvSpPr/>
          <p:nvPr/>
        </p:nvSpPr>
        <p:spPr>
          <a:xfrm>
            <a:off x="-3021013" y="-849313"/>
            <a:ext cx="479425" cy="43021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4" name="椭圆 3"/>
          <p:cNvSpPr/>
          <p:nvPr/>
        </p:nvSpPr>
        <p:spPr>
          <a:xfrm>
            <a:off x="-3427413" y="1363663"/>
            <a:ext cx="803275" cy="720725"/>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5" name="椭圆 4"/>
          <p:cNvSpPr/>
          <p:nvPr/>
        </p:nvSpPr>
        <p:spPr>
          <a:xfrm>
            <a:off x="16832263" y="4398963"/>
            <a:ext cx="477837"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6" name="椭圆 5"/>
          <p:cNvSpPr/>
          <p:nvPr/>
        </p:nvSpPr>
        <p:spPr>
          <a:xfrm>
            <a:off x="10726738" y="-1728788"/>
            <a:ext cx="476250"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7" name="椭圆 6"/>
          <p:cNvSpPr/>
          <p:nvPr/>
        </p:nvSpPr>
        <p:spPr>
          <a:xfrm>
            <a:off x="-477838" y="9266238"/>
            <a:ext cx="1422401" cy="1281112"/>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8" name="椭圆 7"/>
          <p:cNvSpPr/>
          <p:nvPr/>
        </p:nvSpPr>
        <p:spPr>
          <a:xfrm>
            <a:off x="7099300" y="-2414588"/>
            <a:ext cx="477838"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9" name="椭圆 8"/>
          <p:cNvSpPr/>
          <p:nvPr/>
        </p:nvSpPr>
        <p:spPr>
          <a:xfrm>
            <a:off x="14832013" y="7800975"/>
            <a:ext cx="476250" cy="43021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0" name="椭圆 9"/>
          <p:cNvSpPr/>
          <p:nvPr/>
        </p:nvSpPr>
        <p:spPr>
          <a:xfrm>
            <a:off x="2894013" y="10069513"/>
            <a:ext cx="476250"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1" name="椭圆 10"/>
          <p:cNvSpPr/>
          <p:nvPr/>
        </p:nvSpPr>
        <p:spPr>
          <a:xfrm>
            <a:off x="15044738" y="7070725"/>
            <a:ext cx="1200150" cy="116046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2" name="椭圆 11"/>
          <p:cNvSpPr/>
          <p:nvPr/>
        </p:nvSpPr>
        <p:spPr>
          <a:xfrm>
            <a:off x="15806738" y="1693863"/>
            <a:ext cx="1901825" cy="1571625"/>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3" name="椭圆 12"/>
          <p:cNvSpPr/>
          <p:nvPr/>
        </p:nvSpPr>
        <p:spPr>
          <a:xfrm>
            <a:off x="-4408488" y="1820863"/>
            <a:ext cx="871538" cy="785812"/>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4" name="椭圆 13"/>
          <p:cNvSpPr/>
          <p:nvPr/>
        </p:nvSpPr>
        <p:spPr>
          <a:xfrm>
            <a:off x="-3021013" y="-849313"/>
            <a:ext cx="479425" cy="43021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5" name="椭圆 14"/>
          <p:cNvSpPr/>
          <p:nvPr/>
        </p:nvSpPr>
        <p:spPr>
          <a:xfrm>
            <a:off x="-3427413" y="1363663"/>
            <a:ext cx="803275" cy="720725"/>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6" name="椭圆 15"/>
          <p:cNvSpPr/>
          <p:nvPr/>
        </p:nvSpPr>
        <p:spPr>
          <a:xfrm>
            <a:off x="16832263" y="4398963"/>
            <a:ext cx="477837"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7" name="椭圆 16"/>
          <p:cNvSpPr/>
          <p:nvPr/>
        </p:nvSpPr>
        <p:spPr>
          <a:xfrm>
            <a:off x="10726738" y="-1728788"/>
            <a:ext cx="476250"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8" name="椭圆 17"/>
          <p:cNvSpPr/>
          <p:nvPr/>
        </p:nvSpPr>
        <p:spPr>
          <a:xfrm>
            <a:off x="-477838" y="9266238"/>
            <a:ext cx="1422401" cy="1281112"/>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9" name="椭圆 18"/>
          <p:cNvSpPr/>
          <p:nvPr/>
        </p:nvSpPr>
        <p:spPr>
          <a:xfrm>
            <a:off x="7099300" y="-2414588"/>
            <a:ext cx="477838"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0" name="椭圆 19"/>
          <p:cNvSpPr/>
          <p:nvPr/>
        </p:nvSpPr>
        <p:spPr>
          <a:xfrm>
            <a:off x="14832013" y="7800975"/>
            <a:ext cx="476250" cy="43021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1" name="椭圆 20"/>
          <p:cNvSpPr/>
          <p:nvPr/>
        </p:nvSpPr>
        <p:spPr>
          <a:xfrm>
            <a:off x="2894013" y="10069513"/>
            <a:ext cx="476250"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2" name="椭圆 21"/>
          <p:cNvSpPr/>
          <p:nvPr/>
        </p:nvSpPr>
        <p:spPr>
          <a:xfrm>
            <a:off x="15044738" y="7070725"/>
            <a:ext cx="1200150" cy="116046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3" name="椭圆 22"/>
          <p:cNvSpPr/>
          <p:nvPr/>
        </p:nvSpPr>
        <p:spPr>
          <a:xfrm>
            <a:off x="15806738" y="1693863"/>
            <a:ext cx="1901825" cy="1571625"/>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4" name="TextBox 57"/>
          <p:cNvSpPr txBox="1">
            <a:spLocks noChangeArrowheads="1"/>
          </p:cNvSpPr>
          <p:nvPr/>
        </p:nvSpPr>
        <p:spPr bwMode="auto">
          <a:xfrm>
            <a:off x="2325688" y="1104900"/>
            <a:ext cx="5099050" cy="338138"/>
          </a:xfrm>
          <a:prstGeom prst="rect">
            <a:avLst/>
          </a:prstGeom>
          <a:noFill/>
          <a:ln>
            <a:noFill/>
          </a:ln>
        </p:spPr>
        <p:txBody>
          <a:bodyPr>
            <a:spAutoFit/>
          </a:bodyPr>
          <a:lstStyle>
            <a:lvl1pPr>
              <a:defRPr sz="2000" b="1">
                <a:solidFill>
                  <a:schemeClr val="tx1"/>
                </a:solidFill>
                <a:latin typeface="宋体" panose="02010600030101010101" pitchFamily="2" charset="-122"/>
                <a:ea typeface="宋体" panose="02010600030101010101" pitchFamily="2" charset="-122"/>
              </a:defRPr>
            </a:lvl1pPr>
            <a:lvl2pPr marL="742950" indent="-285750">
              <a:defRPr sz="2000" b="1">
                <a:solidFill>
                  <a:schemeClr val="tx1"/>
                </a:solidFill>
                <a:latin typeface="宋体" panose="02010600030101010101" pitchFamily="2" charset="-122"/>
                <a:ea typeface="宋体" panose="02010600030101010101" pitchFamily="2" charset="-122"/>
              </a:defRPr>
            </a:lvl2pPr>
            <a:lvl3pPr marL="1143000" indent="-228600">
              <a:defRPr sz="2000" b="1">
                <a:solidFill>
                  <a:schemeClr val="tx1"/>
                </a:solidFill>
                <a:latin typeface="宋体" panose="02010600030101010101" pitchFamily="2" charset="-122"/>
                <a:ea typeface="宋体" panose="02010600030101010101" pitchFamily="2" charset="-122"/>
              </a:defRPr>
            </a:lvl3pPr>
            <a:lvl4pPr marL="1600200" indent="-228600">
              <a:defRPr sz="2000" b="1">
                <a:solidFill>
                  <a:schemeClr val="tx1"/>
                </a:solidFill>
                <a:latin typeface="宋体" panose="02010600030101010101" pitchFamily="2" charset="-122"/>
                <a:ea typeface="宋体" panose="02010600030101010101" pitchFamily="2" charset="-122"/>
              </a:defRPr>
            </a:lvl4pPr>
            <a:lvl5pPr marL="2057400" indent="-228600">
              <a:defRPr sz="2000" b="1">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9pPr>
          </a:lstStyle>
          <a:p>
            <a:pPr algn="dist" eaLnBrk="1" hangingPunct="1">
              <a:defRPr/>
            </a:pPr>
            <a:r>
              <a:rPr lang="en-US" altLang="zh-CN" sz="1600" b="0">
                <a:latin typeface="微软雅黑" panose="020B0503020204020204" pitchFamily="34" charset="-122"/>
                <a:sym typeface="+mn-ea"/>
              </a:rPr>
              <a:t>SHAANXI RAILWAY INSTITUTE</a:t>
            </a:r>
            <a:endParaRPr lang="zh-CN" altLang="en-US" sz="1600" b="0">
              <a:latin typeface="微软雅黑" panose="020B0503020204020204" pitchFamily="34" charset="-122"/>
              <a:sym typeface="+mn-ea"/>
            </a:endParaRPr>
          </a:p>
        </p:txBody>
      </p:sp>
      <p:pic>
        <p:nvPicPr>
          <p:cNvPr id="25" name="Picture 27" descr="C:\Documents and Settings\yet7\桌面\4.16\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4388" y="663575"/>
            <a:ext cx="1439862"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8" descr="C:\Documents and Settings\yet7\桌面\4.16\校名.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68550" y="692150"/>
            <a:ext cx="5072063"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4"/>
          <p:cNvSpPr>
            <a:spLocks noGrp="1" noChangeArrowheads="1"/>
          </p:cNvSpPr>
          <p:nvPr>
            <p:ph type="dt" sz="half" idx="10"/>
          </p:nvPr>
        </p:nvSpPr>
        <p:spPr>
          <a:xfrm>
            <a:off x="609600" y="6245225"/>
            <a:ext cx="2844800" cy="476250"/>
          </a:xfrm>
          <a:prstGeom prst="rect">
            <a:avLst/>
          </a:prstGeom>
        </p:spPr>
        <p:txBody>
          <a:bodyPr/>
          <a:lstStyle>
            <a:lvl1pPr eaLnBrk="1" hangingPunct="1">
              <a:buFontTx/>
              <a:buNone/>
              <a:defRPr sz="1800" b="0">
                <a:latin typeface="Arial" panose="020B0604020202020204" pitchFamily="34" charset="0"/>
                <a:ea typeface="宋体" panose="02010600030101010101" pitchFamily="2" charset="-122"/>
              </a:defRPr>
            </a:lvl1pPr>
          </a:lstStyle>
          <a:p>
            <a:pPr>
              <a:defRPr/>
            </a:pPr>
            <a:endParaRPr lang="en-US" altLang="zh-CN"/>
          </a:p>
        </p:txBody>
      </p:sp>
      <p:sp>
        <p:nvSpPr>
          <p:cNvPr id="28" name="Rectangle 5"/>
          <p:cNvSpPr>
            <a:spLocks noGrp="1" noChangeArrowheads="1"/>
          </p:cNvSpPr>
          <p:nvPr>
            <p:ph type="ftr" sz="quarter" idx="11"/>
          </p:nvPr>
        </p:nvSpPr>
        <p:spPr>
          <a:xfrm>
            <a:off x="4165600" y="6245225"/>
            <a:ext cx="3860800" cy="476250"/>
          </a:xfrm>
          <a:prstGeom prst="rect">
            <a:avLst/>
          </a:prstGeom>
        </p:spPr>
        <p:txBody>
          <a:bodyPr/>
          <a:lstStyle>
            <a:lvl1pPr eaLnBrk="1" hangingPunct="1">
              <a:buFontTx/>
              <a:buNone/>
              <a:defRPr sz="1800" b="0">
                <a:latin typeface="Arial" panose="020B0604020202020204" pitchFamily="34" charset="0"/>
                <a:ea typeface="宋体" panose="02010600030101010101" pitchFamily="2" charset="-122"/>
              </a:defRPr>
            </a:lvl1pPr>
          </a:lstStyle>
          <a:p>
            <a:pPr>
              <a:defRPr/>
            </a:pPr>
            <a:endParaRPr lang="en-US" altLang="zh-CN"/>
          </a:p>
        </p:txBody>
      </p:sp>
      <p:sp>
        <p:nvSpPr>
          <p:cNvPr id="29"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lstStyle>
            <a:lvl1pPr eaLnBrk="1" hangingPunct="1">
              <a:buFont typeface="Arial" panose="020B0604020202020204" pitchFamily="34" charset="0"/>
              <a:buNone/>
              <a:defRPr sz="1800" b="0" noProof="1">
                <a:latin typeface="Arial" panose="020B0604020202020204" pitchFamily="34" charset="0"/>
              </a:defRPr>
            </a:lvl1pPr>
          </a:lstStyle>
          <a:p>
            <a:pPr>
              <a:defRPr/>
            </a:pPr>
            <a:fld id="{54B1BDF3-1AF0-4261-8D7B-A99DFF0CD333}" type="slidenum">
              <a:rPr altLang="zh-CN"/>
              <a:t>‹#›</a:t>
            </a:fld>
            <a:endParaRPr lang="zh-CN" altLang="zh-CN"/>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par>
                          <p:cTn id="11" fill="hold">
                            <p:stCondLst>
                              <p:cond delay="500"/>
                            </p:stCondLst>
                            <p:childTnLst>
                              <p:par>
                                <p:cTn id="12" presetID="23" presetClass="entr" presetSubtype="272" fill="hold" grpId="0" nodeType="afterEffect">
                                  <p:stCondLst>
                                    <p:cond delay="30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strVal val="2/3*#ppt_w"/>
                                          </p:val>
                                        </p:tav>
                                        <p:tav tm="100000">
                                          <p:val>
                                            <p:strVal val="#ppt_w"/>
                                          </p:val>
                                        </p:tav>
                                      </p:tavLst>
                                    </p:anim>
                                    <p:anim calcmode="lin" valueType="num">
                                      <p:cBhvr>
                                        <p:cTn id="15" dur="500" fill="hold"/>
                                        <p:tgtEl>
                                          <p:spTgt spid="3"/>
                                        </p:tgtEl>
                                        <p:attrNameLst>
                                          <p:attrName>ppt_h</p:attrName>
                                        </p:attrNameLst>
                                      </p:cBhvr>
                                      <p:tavLst>
                                        <p:tav tm="0">
                                          <p:val>
                                            <p:strVal val="2/3*#ppt_h"/>
                                          </p:val>
                                        </p:tav>
                                        <p:tav tm="100000">
                                          <p:val>
                                            <p:strVal val="#ppt_h"/>
                                          </p:val>
                                        </p:tav>
                                      </p:tavLst>
                                    </p:anim>
                                  </p:childTnLst>
                                </p:cTn>
                              </p:par>
                            </p:childTnLst>
                          </p:cTn>
                        </p:par>
                        <p:par>
                          <p:cTn id="16" fill="hold">
                            <p:stCondLst>
                              <p:cond delay="1300"/>
                            </p:stCondLst>
                            <p:childTnLst>
                              <p:par>
                                <p:cTn id="17" presetID="23" presetClass="entr" presetSubtype="528" fill="hold" grpId="0" nodeType="afterEffect">
                                  <p:stCondLst>
                                    <p:cond delay="20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 calcmode="lin" valueType="num">
                                      <p:cBhvr>
                                        <p:cTn id="21" dur="500" fill="hold"/>
                                        <p:tgtEl>
                                          <p:spTgt spid="4"/>
                                        </p:tgtEl>
                                        <p:attrNameLst>
                                          <p:attrName>ppt_x</p:attrName>
                                        </p:attrNameLst>
                                      </p:cBhvr>
                                      <p:tavLst>
                                        <p:tav tm="0">
                                          <p:val>
                                            <p:fltVal val="0.5"/>
                                          </p:val>
                                        </p:tav>
                                        <p:tav tm="100000">
                                          <p:val>
                                            <p:strVal val="#ppt_x"/>
                                          </p:val>
                                        </p:tav>
                                      </p:tavLst>
                                    </p:anim>
                                    <p:anim calcmode="lin" valueType="num">
                                      <p:cBhvr>
                                        <p:cTn id="22" dur="500" fill="hold"/>
                                        <p:tgtEl>
                                          <p:spTgt spid="4"/>
                                        </p:tgtEl>
                                        <p:attrNameLst>
                                          <p:attrName>ppt_y</p:attrName>
                                        </p:attrNameLst>
                                      </p:cBhvr>
                                      <p:tavLst>
                                        <p:tav tm="0">
                                          <p:val>
                                            <p:fltVal val="0.5"/>
                                          </p:val>
                                        </p:tav>
                                        <p:tav tm="100000">
                                          <p:val>
                                            <p:strVal val="#ppt_y"/>
                                          </p:val>
                                        </p:tav>
                                      </p:tavLst>
                                    </p:anim>
                                  </p:childTnLst>
                                </p:cTn>
                              </p:par>
                            </p:childTnLst>
                          </p:cTn>
                        </p:par>
                        <p:par>
                          <p:cTn id="23" fill="hold">
                            <p:stCondLst>
                              <p:cond delay="2000"/>
                            </p:stCondLst>
                            <p:childTnLst>
                              <p:par>
                                <p:cTn id="24" presetID="23" presetClass="entr" presetSubtype="528" fill="hold" grpId="0" nodeType="afterEffect">
                                  <p:stCondLst>
                                    <p:cond delay="40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 calcmode="lin" valueType="num">
                                      <p:cBhvr>
                                        <p:cTn id="28" dur="500" fill="hold"/>
                                        <p:tgtEl>
                                          <p:spTgt spid="5"/>
                                        </p:tgtEl>
                                        <p:attrNameLst>
                                          <p:attrName>ppt_x</p:attrName>
                                        </p:attrNameLst>
                                      </p:cBhvr>
                                      <p:tavLst>
                                        <p:tav tm="0">
                                          <p:val>
                                            <p:fltVal val="0.5"/>
                                          </p:val>
                                        </p:tav>
                                        <p:tav tm="100000">
                                          <p:val>
                                            <p:strVal val="#ppt_x"/>
                                          </p:val>
                                        </p:tav>
                                      </p:tavLst>
                                    </p:anim>
                                    <p:anim calcmode="lin" valueType="num">
                                      <p:cBhvr>
                                        <p:cTn id="29" dur="500" fill="hold"/>
                                        <p:tgtEl>
                                          <p:spTgt spid="5"/>
                                        </p:tgtEl>
                                        <p:attrNameLst>
                                          <p:attrName>ppt_y</p:attrName>
                                        </p:attrNameLst>
                                      </p:cBhvr>
                                      <p:tavLst>
                                        <p:tav tm="0">
                                          <p:val>
                                            <p:fltVal val="0.5"/>
                                          </p:val>
                                        </p:tav>
                                        <p:tav tm="100000">
                                          <p:val>
                                            <p:strVal val="#ppt_y"/>
                                          </p:val>
                                        </p:tav>
                                      </p:tavLst>
                                    </p:anim>
                                  </p:childTnLst>
                                </p:cTn>
                              </p:par>
                            </p:childTnLst>
                          </p:cTn>
                        </p:par>
                        <p:par>
                          <p:cTn id="30" fill="hold">
                            <p:stCondLst>
                              <p:cond delay="2900"/>
                            </p:stCondLst>
                            <p:childTnLst>
                              <p:par>
                                <p:cTn id="31" presetID="23" presetClass="entr" presetSubtype="528" fill="hold" grpId="0" nodeType="afterEffect">
                                  <p:stCondLst>
                                    <p:cond delay="60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fltVal val="0"/>
                                          </p:val>
                                        </p:tav>
                                        <p:tav tm="100000">
                                          <p:val>
                                            <p:strVal val="#ppt_w"/>
                                          </p:val>
                                        </p:tav>
                                      </p:tavLst>
                                    </p:anim>
                                    <p:anim calcmode="lin" valueType="num">
                                      <p:cBhvr>
                                        <p:cTn id="34" dur="500" fill="hold"/>
                                        <p:tgtEl>
                                          <p:spTgt spid="6"/>
                                        </p:tgtEl>
                                        <p:attrNameLst>
                                          <p:attrName>ppt_h</p:attrName>
                                        </p:attrNameLst>
                                      </p:cBhvr>
                                      <p:tavLst>
                                        <p:tav tm="0">
                                          <p:val>
                                            <p:fltVal val="0"/>
                                          </p:val>
                                        </p:tav>
                                        <p:tav tm="100000">
                                          <p:val>
                                            <p:strVal val="#ppt_h"/>
                                          </p:val>
                                        </p:tav>
                                      </p:tavLst>
                                    </p:anim>
                                    <p:anim calcmode="lin" valueType="num">
                                      <p:cBhvr>
                                        <p:cTn id="35" dur="500" fill="hold"/>
                                        <p:tgtEl>
                                          <p:spTgt spid="6"/>
                                        </p:tgtEl>
                                        <p:attrNameLst>
                                          <p:attrName>ppt_x</p:attrName>
                                        </p:attrNameLst>
                                      </p:cBhvr>
                                      <p:tavLst>
                                        <p:tav tm="0">
                                          <p:val>
                                            <p:fltVal val="0.5"/>
                                          </p:val>
                                        </p:tav>
                                        <p:tav tm="100000">
                                          <p:val>
                                            <p:strVal val="#ppt_x"/>
                                          </p:val>
                                        </p:tav>
                                      </p:tavLst>
                                    </p:anim>
                                    <p:anim calcmode="lin" valueType="num">
                                      <p:cBhvr>
                                        <p:cTn id="36" dur="500" fill="hold"/>
                                        <p:tgtEl>
                                          <p:spTgt spid="6"/>
                                        </p:tgtEl>
                                        <p:attrNameLst>
                                          <p:attrName>ppt_y</p:attrName>
                                        </p:attrNameLst>
                                      </p:cBhvr>
                                      <p:tavLst>
                                        <p:tav tm="0">
                                          <p:val>
                                            <p:fltVal val="0.5"/>
                                          </p:val>
                                        </p:tav>
                                        <p:tav tm="100000">
                                          <p:val>
                                            <p:strVal val="#ppt_y"/>
                                          </p:val>
                                        </p:tav>
                                      </p:tavLst>
                                    </p:anim>
                                  </p:childTnLst>
                                </p:cTn>
                              </p:par>
                            </p:childTnLst>
                          </p:cTn>
                        </p:par>
                        <p:par>
                          <p:cTn id="37" fill="hold">
                            <p:stCondLst>
                              <p:cond delay="4000"/>
                            </p:stCondLst>
                            <p:childTnLst>
                              <p:par>
                                <p:cTn id="38" presetID="23" presetClass="entr" presetSubtype="528"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fltVal val="0"/>
                                          </p:val>
                                        </p:tav>
                                        <p:tav tm="100000">
                                          <p:val>
                                            <p:strVal val="#ppt_h"/>
                                          </p:val>
                                        </p:tav>
                                      </p:tavLst>
                                    </p:anim>
                                    <p:anim calcmode="lin" valueType="num">
                                      <p:cBhvr>
                                        <p:cTn id="42" dur="500" fill="hold"/>
                                        <p:tgtEl>
                                          <p:spTgt spid="7"/>
                                        </p:tgtEl>
                                        <p:attrNameLst>
                                          <p:attrName>ppt_x</p:attrName>
                                        </p:attrNameLst>
                                      </p:cBhvr>
                                      <p:tavLst>
                                        <p:tav tm="0">
                                          <p:val>
                                            <p:fltVal val="0.5"/>
                                          </p:val>
                                        </p:tav>
                                        <p:tav tm="100000">
                                          <p:val>
                                            <p:strVal val="#ppt_x"/>
                                          </p:val>
                                        </p:tav>
                                      </p:tavLst>
                                    </p:anim>
                                    <p:anim calcmode="lin" valueType="num">
                                      <p:cBhvr>
                                        <p:cTn id="43" dur="500" fill="hold"/>
                                        <p:tgtEl>
                                          <p:spTgt spid="7"/>
                                        </p:tgtEl>
                                        <p:attrNameLst>
                                          <p:attrName>ppt_y</p:attrName>
                                        </p:attrNameLst>
                                      </p:cBhvr>
                                      <p:tavLst>
                                        <p:tav tm="0">
                                          <p:val>
                                            <p:fltVal val="0.5"/>
                                          </p:val>
                                        </p:tav>
                                        <p:tav tm="100000">
                                          <p:val>
                                            <p:strVal val="#ppt_y"/>
                                          </p:val>
                                        </p:tav>
                                      </p:tavLst>
                                    </p:anim>
                                  </p:childTnLst>
                                </p:cTn>
                              </p:par>
                            </p:childTnLst>
                          </p:cTn>
                        </p:par>
                        <p:par>
                          <p:cTn id="44" fill="hold">
                            <p:stCondLst>
                              <p:cond delay="4500"/>
                            </p:stCondLst>
                            <p:childTnLst>
                              <p:par>
                                <p:cTn id="45" presetID="23" presetClass="entr" presetSubtype="528" fill="hold" grpId="0" nodeType="after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 calcmode="lin" valueType="num">
                                      <p:cBhvr>
                                        <p:cTn id="49" dur="500" fill="hold"/>
                                        <p:tgtEl>
                                          <p:spTgt spid="8"/>
                                        </p:tgtEl>
                                        <p:attrNameLst>
                                          <p:attrName>ppt_x</p:attrName>
                                        </p:attrNameLst>
                                      </p:cBhvr>
                                      <p:tavLst>
                                        <p:tav tm="0">
                                          <p:val>
                                            <p:fltVal val="0.5"/>
                                          </p:val>
                                        </p:tav>
                                        <p:tav tm="100000">
                                          <p:val>
                                            <p:strVal val="#ppt_x"/>
                                          </p:val>
                                        </p:tav>
                                      </p:tavLst>
                                    </p:anim>
                                    <p:anim calcmode="lin" valueType="num">
                                      <p:cBhvr>
                                        <p:cTn id="50" dur="500" fill="hold"/>
                                        <p:tgtEl>
                                          <p:spTgt spid="8"/>
                                        </p:tgtEl>
                                        <p:attrNameLst>
                                          <p:attrName>ppt_y</p:attrName>
                                        </p:attrNameLst>
                                      </p:cBhvr>
                                      <p:tavLst>
                                        <p:tav tm="0">
                                          <p:val>
                                            <p:fltVal val="0.5"/>
                                          </p:val>
                                        </p:tav>
                                        <p:tav tm="100000">
                                          <p:val>
                                            <p:strVal val="#ppt_y"/>
                                          </p:val>
                                        </p:tav>
                                      </p:tavLst>
                                    </p:anim>
                                  </p:childTnLst>
                                </p:cTn>
                              </p:par>
                            </p:childTnLst>
                          </p:cTn>
                        </p:par>
                        <p:par>
                          <p:cTn id="51" fill="hold">
                            <p:stCondLst>
                              <p:cond delay="5000"/>
                            </p:stCondLst>
                            <p:childTnLst>
                              <p:par>
                                <p:cTn id="52" presetID="23" presetClass="entr" presetSubtype="528" fill="hold" grpId="0" nodeType="afterEffect">
                                  <p:stCondLst>
                                    <p:cond delay="500"/>
                                  </p:stCondLst>
                                  <p:childTnLst>
                                    <p:set>
                                      <p:cBhvr>
                                        <p:cTn id="53" dur="1" fill="hold">
                                          <p:stCondLst>
                                            <p:cond delay="0"/>
                                          </p:stCondLst>
                                        </p:cTn>
                                        <p:tgtEl>
                                          <p:spTgt spid="9"/>
                                        </p:tgtEl>
                                        <p:attrNameLst>
                                          <p:attrName>style.visibility</p:attrName>
                                        </p:attrNameLst>
                                      </p:cBhvr>
                                      <p:to>
                                        <p:strVal val="visible"/>
                                      </p:to>
                                    </p:set>
                                    <p:anim calcmode="lin" valueType="num">
                                      <p:cBhvr>
                                        <p:cTn id="54" dur="500" fill="hold"/>
                                        <p:tgtEl>
                                          <p:spTgt spid="9"/>
                                        </p:tgtEl>
                                        <p:attrNameLst>
                                          <p:attrName>ppt_w</p:attrName>
                                        </p:attrNameLst>
                                      </p:cBhvr>
                                      <p:tavLst>
                                        <p:tav tm="0">
                                          <p:val>
                                            <p:fltVal val="0"/>
                                          </p:val>
                                        </p:tav>
                                        <p:tav tm="100000">
                                          <p:val>
                                            <p:strVal val="#ppt_w"/>
                                          </p:val>
                                        </p:tav>
                                      </p:tavLst>
                                    </p:anim>
                                    <p:anim calcmode="lin" valueType="num">
                                      <p:cBhvr>
                                        <p:cTn id="55" dur="500" fill="hold"/>
                                        <p:tgtEl>
                                          <p:spTgt spid="9"/>
                                        </p:tgtEl>
                                        <p:attrNameLst>
                                          <p:attrName>ppt_h</p:attrName>
                                        </p:attrNameLst>
                                      </p:cBhvr>
                                      <p:tavLst>
                                        <p:tav tm="0">
                                          <p:val>
                                            <p:fltVal val="0"/>
                                          </p:val>
                                        </p:tav>
                                        <p:tav tm="100000">
                                          <p:val>
                                            <p:strVal val="#ppt_h"/>
                                          </p:val>
                                        </p:tav>
                                      </p:tavLst>
                                    </p:anim>
                                    <p:anim calcmode="lin" valueType="num">
                                      <p:cBhvr>
                                        <p:cTn id="56" dur="500" fill="hold"/>
                                        <p:tgtEl>
                                          <p:spTgt spid="9"/>
                                        </p:tgtEl>
                                        <p:attrNameLst>
                                          <p:attrName>ppt_x</p:attrName>
                                        </p:attrNameLst>
                                      </p:cBhvr>
                                      <p:tavLst>
                                        <p:tav tm="0">
                                          <p:val>
                                            <p:fltVal val="0.5"/>
                                          </p:val>
                                        </p:tav>
                                        <p:tav tm="100000">
                                          <p:val>
                                            <p:strVal val="#ppt_x"/>
                                          </p:val>
                                        </p:tav>
                                      </p:tavLst>
                                    </p:anim>
                                    <p:anim calcmode="lin" valueType="num">
                                      <p:cBhvr>
                                        <p:cTn id="57" dur="500" fill="hold"/>
                                        <p:tgtEl>
                                          <p:spTgt spid="9"/>
                                        </p:tgtEl>
                                        <p:attrNameLst>
                                          <p:attrName>ppt_y</p:attrName>
                                        </p:attrNameLst>
                                      </p:cBhvr>
                                      <p:tavLst>
                                        <p:tav tm="0">
                                          <p:val>
                                            <p:fltVal val="0.5"/>
                                          </p:val>
                                        </p:tav>
                                        <p:tav tm="100000">
                                          <p:val>
                                            <p:strVal val="#ppt_y"/>
                                          </p:val>
                                        </p:tav>
                                      </p:tavLst>
                                    </p:anim>
                                  </p:childTnLst>
                                </p:cTn>
                              </p:par>
                            </p:childTnLst>
                          </p:cTn>
                        </p:par>
                        <p:par>
                          <p:cTn id="58" fill="hold">
                            <p:stCondLst>
                              <p:cond delay="6000"/>
                            </p:stCondLst>
                            <p:childTnLst>
                              <p:par>
                                <p:cTn id="59" presetID="23" presetClass="entr" presetSubtype="528" fill="hold" grpId="0" nodeType="after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p:cTn id="61" dur="500" fill="hold"/>
                                        <p:tgtEl>
                                          <p:spTgt spid="10"/>
                                        </p:tgtEl>
                                        <p:attrNameLst>
                                          <p:attrName>ppt_w</p:attrName>
                                        </p:attrNameLst>
                                      </p:cBhvr>
                                      <p:tavLst>
                                        <p:tav tm="0">
                                          <p:val>
                                            <p:fltVal val="0"/>
                                          </p:val>
                                        </p:tav>
                                        <p:tav tm="100000">
                                          <p:val>
                                            <p:strVal val="#ppt_w"/>
                                          </p:val>
                                        </p:tav>
                                      </p:tavLst>
                                    </p:anim>
                                    <p:anim calcmode="lin" valueType="num">
                                      <p:cBhvr>
                                        <p:cTn id="62" dur="500" fill="hold"/>
                                        <p:tgtEl>
                                          <p:spTgt spid="10"/>
                                        </p:tgtEl>
                                        <p:attrNameLst>
                                          <p:attrName>ppt_h</p:attrName>
                                        </p:attrNameLst>
                                      </p:cBhvr>
                                      <p:tavLst>
                                        <p:tav tm="0">
                                          <p:val>
                                            <p:fltVal val="0"/>
                                          </p:val>
                                        </p:tav>
                                        <p:tav tm="100000">
                                          <p:val>
                                            <p:strVal val="#ppt_h"/>
                                          </p:val>
                                        </p:tav>
                                      </p:tavLst>
                                    </p:anim>
                                    <p:anim calcmode="lin" valueType="num">
                                      <p:cBhvr>
                                        <p:cTn id="63" dur="500" fill="hold"/>
                                        <p:tgtEl>
                                          <p:spTgt spid="10"/>
                                        </p:tgtEl>
                                        <p:attrNameLst>
                                          <p:attrName>ppt_x</p:attrName>
                                        </p:attrNameLst>
                                      </p:cBhvr>
                                      <p:tavLst>
                                        <p:tav tm="0">
                                          <p:val>
                                            <p:fltVal val="0.5"/>
                                          </p:val>
                                        </p:tav>
                                        <p:tav tm="100000">
                                          <p:val>
                                            <p:strVal val="#ppt_x"/>
                                          </p:val>
                                        </p:tav>
                                      </p:tavLst>
                                    </p:anim>
                                    <p:anim calcmode="lin" valueType="num">
                                      <p:cBhvr>
                                        <p:cTn id="64" dur="500" fill="hold"/>
                                        <p:tgtEl>
                                          <p:spTgt spid="10"/>
                                        </p:tgtEl>
                                        <p:attrNameLst>
                                          <p:attrName>ppt_y</p:attrName>
                                        </p:attrNameLst>
                                      </p:cBhvr>
                                      <p:tavLst>
                                        <p:tav tm="0">
                                          <p:val>
                                            <p:fltVal val="0.5"/>
                                          </p:val>
                                        </p:tav>
                                        <p:tav tm="100000">
                                          <p:val>
                                            <p:strVal val="#ppt_y"/>
                                          </p:val>
                                        </p:tav>
                                      </p:tavLst>
                                    </p:anim>
                                  </p:childTnLst>
                                </p:cTn>
                              </p:par>
                            </p:childTnLst>
                          </p:cTn>
                        </p:par>
                        <p:par>
                          <p:cTn id="65" fill="hold">
                            <p:stCondLst>
                              <p:cond delay="6500"/>
                            </p:stCondLst>
                            <p:childTnLst>
                              <p:par>
                                <p:cTn id="66" presetID="23" presetClass="entr" presetSubtype="528" fill="hold" grpId="0" nodeType="afterEffect">
                                  <p:stCondLst>
                                    <p:cond delay="1000"/>
                                  </p:stCondLst>
                                  <p:childTnLst>
                                    <p:set>
                                      <p:cBhvr>
                                        <p:cTn id="67" dur="1" fill="hold">
                                          <p:stCondLst>
                                            <p:cond delay="0"/>
                                          </p:stCondLst>
                                        </p:cTn>
                                        <p:tgtEl>
                                          <p:spTgt spid="11"/>
                                        </p:tgtEl>
                                        <p:attrNameLst>
                                          <p:attrName>style.visibility</p:attrName>
                                        </p:attrNameLst>
                                      </p:cBhvr>
                                      <p:to>
                                        <p:strVal val="visible"/>
                                      </p:to>
                                    </p:set>
                                    <p:anim calcmode="lin" valueType="num">
                                      <p:cBhvr>
                                        <p:cTn id="68" dur="500" fill="hold"/>
                                        <p:tgtEl>
                                          <p:spTgt spid="11"/>
                                        </p:tgtEl>
                                        <p:attrNameLst>
                                          <p:attrName>ppt_w</p:attrName>
                                        </p:attrNameLst>
                                      </p:cBhvr>
                                      <p:tavLst>
                                        <p:tav tm="0">
                                          <p:val>
                                            <p:fltVal val="0"/>
                                          </p:val>
                                        </p:tav>
                                        <p:tav tm="100000">
                                          <p:val>
                                            <p:strVal val="#ppt_w"/>
                                          </p:val>
                                        </p:tav>
                                      </p:tavLst>
                                    </p:anim>
                                    <p:anim calcmode="lin" valueType="num">
                                      <p:cBhvr>
                                        <p:cTn id="69" dur="500" fill="hold"/>
                                        <p:tgtEl>
                                          <p:spTgt spid="11"/>
                                        </p:tgtEl>
                                        <p:attrNameLst>
                                          <p:attrName>ppt_h</p:attrName>
                                        </p:attrNameLst>
                                      </p:cBhvr>
                                      <p:tavLst>
                                        <p:tav tm="0">
                                          <p:val>
                                            <p:fltVal val="0"/>
                                          </p:val>
                                        </p:tav>
                                        <p:tav tm="100000">
                                          <p:val>
                                            <p:strVal val="#ppt_h"/>
                                          </p:val>
                                        </p:tav>
                                      </p:tavLst>
                                    </p:anim>
                                    <p:anim calcmode="lin" valueType="num">
                                      <p:cBhvr>
                                        <p:cTn id="70" dur="500" fill="hold"/>
                                        <p:tgtEl>
                                          <p:spTgt spid="11"/>
                                        </p:tgtEl>
                                        <p:attrNameLst>
                                          <p:attrName>ppt_x</p:attrName>
                                        </p:attrNameLst>
                                      </p:cBhvr>
                                      <p:tavLst>
                                        <p:tav tm="0">
                                          <p:val>
                                            <p:fltVal val="0.5"/>
                                          </p:val>
                                        </p:tav>
                                        <p:tav tm="100000">
                                          <p:val>
                                            <p:strVal val="#ppt_x"/>
                                          </p:val>
                                        </p:tav>
                                      </p:tavLst>
                                    </p:anim>
                                    <p:anim calcmode="lin" valueType="num">
                                      <p:cBhvr>
                                        <p:cTn id="71" dur="500" fill="hold"/>
                                        <p:tgtEl>
                                          <p:spTgt spid="11"/>
                                        </p:tgtEl>
                                        <p:attrNameLst>
                                          <p:attrName>ppt_y</p:attrName>
                                        </p:attrNameLst>
                                      </p:cBhvr>
                                      <p:tavLst>
                                        <p:tav tm="0">
                                          <p:val>
                                            <p:fltVal val="0.5"/>
                                          </p:val>
                                        </p:tav>
                                        <p:tav tm="100000">
                                          <p:val>
                                            <p:strVal val="#ppt_y"/>
                                          </p:val>
                                        </p:tav>
                                      </p:tavLst>
                                    </p:anim>
                                  </p:childTnLst>
                                </p:cTn>
                              </p:par>
                            </p:childTnLst>
                          </p:cTn>
                        </p:par>
                        <p:par>
                          <p:cTn id="72" fill="hold">
                            <p:stCondLst>
                              <p:cond delay="8000"/>
                            </p:stCondLst>
                            <p:childTnLst>
                              <p:par>
                                <p:cTn id="73" presetID="23" presetClass="entr" presetSubtype="528" fill="hold" grpId="0" nodeType="afterEffect">
                                  <p:stCondLst>
                                    <p:cond delay="699"/>
                                  </p:stCondLst>
                                  <p:childTnLst>
                                    <p:set>
                                      <p:cBhvr>
                                        <p:cTn id="74" dur="1" fill="hold">
                                          <p:stCondLst>
                                            <p:cond delay="0"/>
                                          </p:stCondLst>
                                        </p:cTn>
                                        <p:tgtEl>
                                          <p:spTgt spid="12"/>
                                        </p:tgtEl>
                                        <p:attrNameLst>
                                          <p:attrName>style.visibility</p:attrName>
                                        </p:attrNameLst>
                                      </p:cBhvr>
                                      <p:to>
                                        <p:strVal val="visible"/>
                                      </p:to>
                                    </p:set>
                                    <p:anim calcmode="lin" valueType="num">
                                      <p:cBhvr>
                                        <p:cTn id="75" dur="500" fill="hold"/>
                                        <p:tgtEl>
                                          <p:spTgt spid="12"/>
                                        </p:tgtEl>
                                        <p:attrNameLst>
                                          <p:attrName>ppt_w</p:attrName>
                                        </p:attrNameLst>
                                      </p:cBhvr>
                                      <p:tavLst>
                                        <p:tav tm="0">
                                          <p:val>
                                            <p:fltVal val="0"/>
                                          </p:val>
                                        </p:tav>
                                        <p:tav tm="100000">
                                          <p:val>
                                            <p:strVal val="#ppt_w"/>
                                          </p:val>
                                        </p:tav>
                                      </p:tavLst>
                                    </p:anim>
                                    <p:anim calcmode="lin" valueType="num">
                                      <p:cBhvr>
                                        <p:cTn id="76" dur="500" fill="hold"/>
                                        <p:tgtEl>
                                          <p:spTgt spid="12"/>
                                        </p:tgtEl>
                                        <p:attrNameLst>
                                          <p:attrName>ppt_h</p:attrName>
                                        </p:attrNameLst>
                                      </p:cBhvr>
                                      <p:tavLst>
                                        <p:tav tm="0">
                                          <p:val>
                                            <p:fltVal val="0"/>
                                          </p:val>
                                        </p:tav>
                                        <p:tav tm="100000">
                                          <p:val>
                                            <p:strVal val="#ppt_h"/>
                                          </p:val>
                                        </p:tav>
                                      </p:tavLst>
                                    </p:anim>
                                    <p:anim calcmode="lin" valueType="num">
                                      <p:cBhvr>
                                        <p:cTn id="77" dur="500" fill="hold"/>
                                        <p:tgtEl>
                                          <p:spTgt spid="12"/>
                                        </p:tgtEl>
                                        <p:attrNameLst>
                                          <p:attrName>ppt_x</p:attrName>
                                        </p:attrNameLst>
                                      </p:cBhvr>
                                      <p:tavLst>
                                        <p:tav tm="0">
                                          <p:val>
                                            <p:fltVal val="0.5"/>
                                          </p:val>
                                        </p:tav>
                                        <p:tav tm="100000">
                                          <p:val>
                                            <p:strVal val="#ppt_x"/>
                                          </p:val>
                                        </p:tav>
                                      </p:tavLst>
                                    </p:anim>
                                    <p:anim calcmode="lin" valueType="num">
                                      <p:cBhvr>
                                        <p:cTn id="78" dur="500" fill="hold"/>
                                        <p:tgtEl>
                                          <p:spTgt spid="12"/>
                                        </p:tgtEl>
                                        <p:attrNameLst>
                                          <p:attrName>ppt_y</p:attrName>
                                        </p:attrNameLst>
                                      </p:cBhvr>
                                      <p:tavLst>
                                        <p:tav tm="0">
                                          <p:val>
                                            <p:fltVal val="0.5"/>
                                          </p:val>
                                        </p:tav>
                                        <p:tav tm="100000">
                                          <p:val>
                                            <p:strVal val="#ppt_y"/>
                                          </p:val>
                                        </p:tav>
                                      </p:tavLst>
                                    </p:anim>
                                  </p:childTnLst>
                                </p:cTn>
                              </p:par>
                            </p:childTnLst>
                          </p:cTn>
                        </p:par>
                        <p:par>
                          <p:cTn id="79" fill="hold">
                            <p:stCondLst>
                              <p:cond delay="9199"/>
                            </p:stCondLst>
                            <p:childTnLst>
                              <p:par>
                                <p:cTn id="80" presetID="23" presetClass="entr" presetSubtype="528" fill="hold" grpId="0" nodeType="afterEffect">
                                  <p:stCondLst>
                                    <p:cond delay="0"/>
                                  </p:stCondLst>
                                  <p:childTnLst>
                                    <p:set>
                                      <p:cBhvr>
                                        <p:cTn id="81" dur="1" fill="hold">
                                          <p:stCondLst>
                                            <p:cond delay="0"/>
                                          </p:stCondLst>
                                        </p:cTn>
                                        <p:tgtEl>
                                          <p:spTgt spid="13"/>
                                        </p:tgtEl>
                                        <p:attrNameLst>
                                          <p:attrName>style.visibility</p:attrName>
                                        </p:attrNameLst>
                                      </p:cBhvr>
                                      <p:to>
                                        <p:strVal val="visible"/>
                                      </p:to>
                                    </p:set>
                                    <p:anim calcmode="lin" valueType="num">
                                      <p:cBhvr>
                                        <p:cTn id="82" dur="500" fill="hold"/>
                                        <p:tgtEl>
                                          <p:spTgt spid="13"/>
                                        </p:tgtEl>
                                        <p:attrNameLst>
                                          <p:attrName>ppt_w</p:attrName>
                                        </p:attrNameLst>
                                      </p:cBhvr>
                                      <p:tavLst>
                                        <p:tav tm="0">
                                          <p:val>
                                            <p:fltVal val="0"/>
                                          </p:val>
                                        </p:tav>
                                        <p:tav tm="100000">
                                          <p:val>
                                            <p:strVal val="#ppt_w"/>
                                          </p:val>
                                        </p:tav>
                                      </p:tavLst>
                                    </p:anim>
                                    <p:anim calcmode="lin" valueType="num">
                                      <p:cBhvr>
                                        <p:cTn id="83" dur="500" fill="hold"/>
                                        <p:tgtEl>
                                          <p:spTgt spid="13"/>
                                        </p:tgtEl>
                                        <p:attrNameLst>
                                          <p:attrName>ppt_h</p:attrName>
                                        </p:attrNameLst>
                                      </p:cBhvr>
                                      <p:tavLst>
                                        <p:tav tm="0">
                                          <p:val>
                                            <p:fltVal val="0"/>
                                          </p:val>
                                        </p:tav>
                                        <p:tav tm="100000">
                                          <p:val>
                                            <p:strVal val="#ppt_h"/>
                                          </p:val>
                                        </p:tav>
                                      </p:tavLst>
                                    </p:anim>
                                    <p:anim calcmode="lin" valueType="num">
                                      <p:cBhvr>
                                        <p:cTn id="84" dur="500" fill="hold"/>
                                        <p:tgtEl>
                                          <p:spTgt spid="13"/>
                                        </p:tgtEl>
                                        <p:attrNameLst>
                                          <p:attrName>ppt_x</p:attrName>
                                        </p:attrNameLst>
                                      </p:cBhvr>
                                      <p:tavLst>
                                        <p:tav tm="0">
                                          <p:val>
                                            <p:fltVal val="0.5"/>
                                          </p:val>
                                        </p:tav>
                                        <p:tav tm="100000">
                                          <p:val>
                                            <p:strVal val="#ppt_x"/>
                                          </p:val>
                                        </p:tav>
                                      </p:tavLst>
                                    </p:anim>
                                    <p:anim calcmode="lin" valueType="num">
                                      <p:cBhvr>
                                        <p:cTn id="85" dur="500" fill="hold"/>
                                        <p:tgtEl>
                                          <p:spTgt spid="13"/>
                                        </p:tgtEl>
                                        <p:attrNameLst>
                                          <p:attrName>ppt_y</p:attrName>
                                        </p:attrNameLst>
                                      </p:cBhvr>
                                      <p:tavLst>
                                        <p:tav tm="0">
                                          <p:val>
                                            <p:fltVal val="0.5"/>
                                          </p:val>
                                        </p:tav>
                                        <p:tav tm="100000">
                                          <p:val>
                                            <p:strVal val="#ppt_y"/>
                                          </p:val>
                                        </p:tav>
                                      </p:tavLst>
                                    </p:anim>
                                  </p:childTnLst>
                                </p:cTn>
                              </p:par>
                            </p:childTnLst>
                          </p:cTn>
                        </p:par>
                        <p:par>
                          <p:cTn id="86" fill="hold">
                            <p:stCondLst>
                              <p:cond delay="9699"/>
                            </p:stCondLst>
                            <p:childTnLst>
                              <p:par>
                                <p:cTn id="87" presetID="23" presetClass="entr" presetSubtype="272" fill="hold" grpId="0" nodeType="afterEffect">
                                  <p:stCondLst>
                                    <p:cond delay="300"/>
                                  </p:stCondLst>
                                  <p:childTnLst>
                                    <p:set>
                                      <p:cBhvr>
                                        <p:cTn id="88" dur="1" fill="hold">
                                          <p:stCondLst>
                                            <p:cond delay="0"/>
                                          </p:stCondLst>
                                        </p:cTn>
                                        <p:tgtEl>
                                          <p:spTgt spid="14"/>
                                        </p:tgtEl>
                                        <p:attrNameLst>
                                          <p:attrName>style.visibility</p:attrName>
                                        </p:attrNameLst>
                                      </p:cBhvr>
                                      <p:to>
                                        <p:strVal val="visible"/>
                                      </p:to>
                                    </p:set>
                                    <p:anim calcmode="lin" valueType="num">
                                      <p:cBhvr>
                                        <p:cTn id="89" dur="500" fill="hold"/>
                                        <p:tgtEl>
                                          <p:spTgt spid="14"/>
                                        </p:tgtEl>
                                        <p:attrNameLst>
                                          <p:attrName>ppt_w</p:attrName>
                                        </p:attrNameLst>
                                      </p:cBhvr>
                                      <p:tavLst>
                                        <p:tav tm="0">
                                          <p:val>
                                            <p:strVal val="2/3*#ppt_w"/>
                                          </p:val>
                                        </p:tav>
                                        <p:tav tm="100000">
                                          <p:val>
                                            <p:strVal val="#ppt_w"/>
                                          </p:val>
                                        </p:tav>
                                      </p:tavLst>
                                    </p:anim>
                                    <p:anim calcmode="lin" valueType="num">
                                      <p:cBhvr>
                                        <p:cTn id="90" dur="500" fill="hold"/>
                                        <p:tgtEl>
                                          <p:spTgt spid="14"/>
                                        </p:tgtEl>
                                        <p:attrNameLst>
                                          <p:attrName>ppt_h</p:attrName>
                                        </p:attrNameLst>
                                      </p:cBhvr>
                                      <p:tavLst>
                                        <p:tav tm="0">
                                          <p:val>
                                            <p:strVal val="2/3*#ppt_h"/>
                                          </p:val>
                                        </p:tav>
                                        <p:tav tm="100000">
                                          <p:val>
                                            <p:strVal val="#ppt_h"/>
                                          </p:val>
                                        </p:tav>
                                      </p:tavLst>
                                    </p:anim>
                                  </p:childTnLst>
                                </p:cTn>
                              </p:par>
                            </p:childTnLst>
                          </p:cTn>
                        </p:par>
                        <p:par>
                          <p:cTn id="91" fill="hold">
                            <p:stCondLst>
                              <p:cond delay="10499"/>
                            </p:stCondLst>
                            <p:childTnLst>
                              <p:par>
                                <p:cTn id="92" presetID="23" presetClass="entr" presetSubtype="528" fill="hold" grpId="0" nodeType="afterEffect">
                                  <p:stCondLst>
                                    <p:cond delay="200"/>
                                  </p:stCondLst>
                                  <p:childTnLst>
                                    <p:set>
                                      <p:cBhvr>
                                        <p:cTn id="93" dur="1" fill="hold">
                                          <p:stCondLst>
                                            <p:cond delay="0"/>
                                          </p:stCondLst>
                                        </p:cTn>
                                        <p:tgtEl>
                                          <p:spTgt spid="15"/>
                                        </p:tgtEl>
                                        <p:attrNameLst>
                                          <p:attrName>style.visibility</p:attrName>
                                        </p:attrNameLst>
                                      </p:cBhvr>
                                      <p:to>
                                        <p:strVal val="visible"/>
                                      </p:to>
                                    </p:set>
                                    <p:anim calcmode="lin" valueType="num">
                                      <p:cBhvr>
                                        <p:cTn id="94" dur="500" fill="hold"/>
                                        <p:tgtEl>
                                          <p:spTgt spid="15"/>
                                        </p:tgtEl>
                                        <p:attrNameLst>
                                          <p:attrName>ppt_w</p:attrName>
                                        </p:attrNameLst>
                                      </p:cBhvr>
                                      <p:tavLst>
                                        <p:tav tm="0">
                                          <p:val>
                                            <p:fltVal val="0"/>
                                          </p:val>
                                        </p:tav>
                                        <p:tav tm="100000">
                                          <p:val>
                                            <p:strVal val="#ppt_w"/>
                                          </p:val>
                                        </p:tav>
                                      </p:tavLst>
                                    </p:anim>
                                    <p:anim calcmode="lin" valueType="num">
                                      <p:cBhvr>
                                        <p:cTn id="95" dur="500" fill="hold"/>
                                        <p:tgtEl>
                                          <p:spTgt spid="15"/>
                                        </p:tgtEl>
                                        <p:attrNameLst>
                                          <p:attrName>ppt_h</p:attrName>
                                        </p:attrNameLst>
                                      </p:cBhvr>
                                      <p:tavLst>
                                        <p:tav tm="0">
                                          <p:val>
                                            <p:fltVal val="0"/>
                                          </p:val>
                                        </p:tav>
                                        <p:tav tm="100000">
                                          <p:val>
                                            <p:strVal val="#ppt_h"/>
                                          </p:val>
                                        </p:tav>
                                      </p:tavLst>
                                    </p:anim>
                                    <p:anim calcmode="lin" valueType="num">
                                      <p:cBhvr>
                                        <p:cTn id="96" dur="500" fill="hold"/>
                                        <p:tgtEl>
                                          <p:spTgt spid="15"/>
                                        </p:tgtEl>
                                        <p:attrNameLst>
                                          <p:attrName>ppt_x</p:attrName>
                                        </p:attrNameLst>
                                      </p:cBhvr>
                                      <p:tavLst>
                                        <p:tav tm="0">
                                          <p:val>
                                            <p:fltVal val="0.5"/>
                                          </p:val>
                                        </p:tav>
                                        <p:tav tm="100000">
                                          <p:val>
                                            <p:strVal val="#ppt_x"/>
                                          </p:val>
                                        </p:tav>
                                      </p:tavLst>
                                    </p:anim>
                                    <p:anim calcmode="lin" valueType="num">
                                      <p:cBhvr>
                                        <p:cTn id="97" dur="500" fill="hold"/>
                                        <p:tgtEl>
                                          <p:spTgt spid="15"/>
                                        </p:tgtEl>
                                        <p:attrNameLst>
                                          <p:attrName>ppt_y</p:attrName>
                                        </p:attrNameLst>
                                      </p:cBhvr>
                                      <p:tavLst>
                                        <p:tav tm="0">
                                          <p:val>
                                            <p:fltVal val="0.5"/>
                                          </p:val>
                                        </p:tav>
                                        <p:tav tm="100000">
                                          <p:val>
                                            <p:strVal val="#ppt_y"/>
                                          </p:val>
                                        </p:tav>
                                      </p:tavLst>
                                    </p:anim>
                                  </p:childTnLst>
                                </p:cTn>
                              </p:par>
                            </p:childTnLst>
                          </p:cTn>
                        </p:par>
                        <p:par>
                          <p:cTn id="98" fill="hold">
                            <p:stCondLst>
                              <p:cond delay="11199"/>
                            </p:stCondLst>
                            <p:childTnLst>
                              <p:par>
                                <p:cTn id="99" presetID="23" presetClass="entr" presetSubtype="528" fill="hold" grpId="0" nodeType="afterEffect">
                                  <p:stCondLst>
                                    <p:cond delay="400"/>
                                  </p:stCondLst>
                                  <p:childTnLst>
                                    <p:set>
                                      <p:cBhvr>
                                        <p:cTn id="100" dur="1" fill="hold">
                                          <p:stCondLst>
                                            <p:cond delay="0"/>
                                          </p:stCondLst>
                                        </p:cTn>
                                        <p:tgtEl>
                                          <p:spTgt spid="16"/>
                                        </p:tgtEl>
                                        <p:attrNameLst>
                                          <p:attrName>style.visibility</p:attrName>
                                        </p:attrNameLst>
                                      </p:cBhvr>
                                      <p:to>
                                        <p:strVal val="visible"/>
                                      </p:to>
                                    </p:set>
                                    <p:anim calcmode="lin" valueType="num">
                                      <p:cBhvr>
                                        <p:cTn id="101" dur="500" fill="hold"/>
                                        <p:tgtEl>
                                          <p:spTgt spid="16"/>
                                        </p:tgtEl>
                                        <p:attrNameLst>
                                          <p:attrName>ppt_w</p:attrName>
                                        </p:attrNameLst>
                                      </p:cBhvr>
                                      <p:tavLst>
                                        <p:tav tm="0">
                                          <p:val>
                                            <p:fltVal val="0"/>
                                          </p:val>
                                        </p:tav>
                                        <p:tav tm="100000">
                                          <p:val>
                                            <p:strVal val="#ppt_w"/>
                                          </p:val>
                                        </p:tav>
                                      </p:tavLst>
                                    </p:anim>
                                    <p:anim calcmode="lin" valueType="num">
                                      <p:cBhvr>
                                        <p:cTn id="102" dur="500" fill="hold"/>
                                        <p:tgtEl>
                                          <p:spTgt spid="16"/>
                                        </p:tgtEl>
                                        <p:attrNameLst>
                                          <p:attrName>ppt_h</p:attrName>
                                        </p:attrNameLst>
                                      </p:cBhvr>
                                      <p:tavLst>
                                        <p:tav tm="0">
                                          <p:val>
                                            <p:fltVal val="0"/>
                                          </p:val>
                                        </p:tav>
                                        <p:tav tm="100000">
                                          <p:val>
                                            <p:strVal val="#ppt_h"/>
                                          </p:val>
                                        </p:tav>
                                      </p:tavLst>
                                    </p:anim>
                                    <p:anim calcmode="lin" valueType="num">
                                      <p:cBhvr>
                                        <p:cTn id="103" dur="500" fill="hold"/>
                                        <p:tgtEl>
                                          <p:spTgt spid="16"/>
                                        </p:tgtEl>
                                        <p:attrNameLst>
                                          <p:attrName>ppt_x</p:attrName>
                                        </p:attrNameLst>
                                      </p:cBhvr>
                                      <p:tavLst>
                                        <p:tav tm="0">
                                          <p:val>
                                            <p:fltVal val="0.5"/>
                                          </p:val>
                                        </p:tav>
                                        <p:tav tm="100000">
                                          <p:val>
                                            <p:strVal val="#ppt_x"/>
                                          </p:val>
                                        </p:tav>
                                      </p:tavLst>
                                    </p:anim>
                                    <p:anim calcmode="lin" valueType="num">
                                      <p:cBhvr>
                                        <p:cTn id="104" dur="500" fill="hold"/>
                                        <p:tgtEl>
                                          <p:spTgt spid="16"/>
                                        </p:tgtEl>
                                        <p:attrNameLst>
                                          <p:attrName>ppt_y</p:attrName>
                                        </p:attrNameLst>
                                      </p:cBhvr>
                                      <p:tavLst>
                                        <p:tav tm="0">
                                          <p:val>
                                            <p:fltVal val="0.5"/>
                                          </p:val>
                                        </p:tav>
                                        <p:tav tm="100000">
                                          <p:val>
                                            <p:strVal val="#ppt_y"/>
                                          </p:val>
                                        </p:tav>
                                      </p:tavLst>
                                    </p:anim>
                                  </p:childTnLst>
                                </p:cTn>
                              </p:par>
                            </p:childTnLst>
                          </p:cTn>
                        </p:par>
                        <p:par>
                          <p:cTn id="105" fill="hold">
                            <p:stCondLst>
                              <p:cond delay="12099"/>
                            </p:stCondLst>
                            <p:childTnLst>
                              <p:par>
                                <p:cTn id="106" presetID="23" presetClass="entr" presetSubtype="528" fill="hold" grpId="0" nodeType="afterEffect">
                                  <p:stCondLst>
                                    <p:cond delay="600"/>
                                  </p:stCondLst>
                                  <p:childTnLst>
                                    <p:set>
                                      <p:cBhvr>
                                        <p:cTn id="107" dur="1" fill="hold">
                                          <p:stCondLst>
                                            <p:cond delay="0"/>
                                          </p:stCondLst>
                                        </p:cTn>
                                        <p:tgtEl>
                                          <p:spTgt spid="17"/>
                                        </p:tgtEl>
                                        <p:attrNameLst>
                                          <p:attrName>style.visibility</p:attrName>
                                        </p:attrNameLst>
                                      </p:cBhvr>
                                      <p:to>
                                        <p:strVal val="visible"/>
                                      </p:to>
                                    </p:set>
                                    <p:anim calcmode="lin" valueType="num">
                                      <p:cBhvr>
                                        <p:cTn id="108" dur="500" fill="hold"/>
                                        <p:tgtEl>
                                          <p:spTgt spid="17"/>
                                        </p:tgtEl>
                                        <p:attrNameLst>
                                          <p:attrName>ppt_w</p:attrName>
                                        </p:attrNameLst>
                                      </p:cBhvr>
                                      <p:tavLst>
                                        <p:tav tm="0">
                                          <p:val>
                                            <p:fltVal val="0"/>
                                          </p:val>
                                        </p:tav>
                                        <p:tav tm="100000">
                                          <p:val>
                                            <p:strVal val="#ppt_w"/>
                                          </p:val>
                                        </p:tav>
                                      </p:tavLst>
                                    </p:anim>
                                    <p:anim calcmode="lin" valueType="num">
                                      <p:cBhvr>
                                        <p:cTn id="109" dur="500" fill="hold"/>
                                        <p:tgtEl>
                                          <p:spTgt spid="17"/>
                                        </p:tgtEl>
                                        <p:attrNameLst>
                                          <p:attrName>ppt_h</p:attrName>
                                        </p:attrNameLst>
                                      </p:cBhvr>
                                      <p:tavLst>
                                        <p:tav tm="0">
                                          <p:val>
                                            <p:fltVal val="0"/>
                                          </p:val>
                                        </p:tav>
                                        <p:tav tm="100000">
                                          <p:val>
                                            <p:strVal val="#ppt_h"/>
                                          </p:val>
                                        </p:tav>
                                      </p:tavLst>
                                    </p:anim>
                                    <p:anim calcmode="lin" valueType="num">
                                      <p:cBhvr>
                                        <p:cTn id="110" dur="500" fill="hold"/>
                                        <p:tgtEl>
                                          <p:spTgt spid="17"/>
                                        </p:tgtEl>
                                        <p:attrNameLst>
                                          <p:attrName>ppt_x</p:attrName>
                                        </p:attrNameLst>
                                      </p:cBhvr>
                                      <p:tavLst>
                                        <p:tav tm="0">
                                          <p:val>
                                            <p:fltVal val="0.5"/>
                                          </p:val>
                                        </p:tav>
                                        <p:tav tm="100000">
                                          <p:val>
                                            <p:strVal val="#ppt_x"/>
                                          </p:val>
                                        </p:tav>
                                      </p:tavLst>
                                    </p:anim>
                                    <p:anim calcmode="lin" valueType="num">
                                      <p:cBhvr>
                                        <p:cTn id="111" dur="500" fill="hold"/>
                                        <p:tgtEl>
                                          <p:spTgt spid="17"/>
                                        </p:tgtEl>
                                        <p:attrNameLst>
                                          <p:attrName>ppt_y</p:attrName>
                                        </p:attrNameLst>
                                      </p:cBhvr>
                                      <p:tavLst>
                                        <p:tav tm="0">
                                          <p:val>
                                            <p:fltVal val="0.5"/>
                                          </p:val>
                                        </p:tav>
                                        <p:tav tm="100000">
                                          <p:val>
                                            <p:strVal val="#ppt_y"/>
                                          </p:val>
                                        </p:tav>
                                      </p:tavLst>
                                    </p:anim>
                                  </p:childTnLst>
                                </p:cTn>
                              </p:par>
                            </p:childTnLst>
                          </p:cTn>
                        </p:par>
                        <p:par>
                          <p:cTn id="112" fill="hold">
                            <p:stCondLst>
                              <p:cond delay="13199"/>
                            </p:stCondLst>
                            <p:childTnLst>
                              <p:par>
                                <p:cTn id="113" presetID="23" presetClass="entr" presetSubtype="528" fill="hold" grpId="0" nodeType="afterEffect">
                                  <p:stCondLst>
                                    <p:cond delay="0"/>
                                  </p:stCondLst>
                                  <p:childTnLst>
                                    <p:set>
                                      <p:cBhvr>
                                        <p:cTn id="114" dur="1" fill="hold">
                                          <p:stCondLst>
                                            <p:cond delay="0"/>
                                          </p:stCondLst>
                                        </p:cTn>
                                        <p:tgtEl>
                                          <p:spTgt spid="18"/>
                                        </p:tgtEl>
                                        <p:attrNameLst>
                                          <p:attrName>style.visibility</p:attrName>
                                        </p:attrNameLst>
                                      </p:cBhvr>
                                      <p:to>
                                        <p:strVal val="visible"/>
                                      </p:to>
                                    </p:set>
                                    <p:anim calcmode="lin" valueType="num">
                                      <p:cBhvr>
                                        <p:cTn id="115" dur="500" fill="hold"/>
                                        <p:tgtEl>
                                          <p:spTgt spid="18"/>
                                        </p:tgtEl>
                                        <p:attrNameLst>
                                          <p:attrName>ppt_w</p:attrName>
                                        </p:attrNameLst>
                                      </p:cBhvr>
                                      <p:tavLst>
                                        <p:tav tm="0">
                                          <p:val>
                                            <p:fltVal val="0"/>
                                          </p:val>
                                        </p:tav>
                                        <p:tav tm="100000">
                                          <p:val>
                                            <p:strVal val="#ppt_w"/>
                                          </p:val>
                                        </p:tav>
                                      </p:tavLst>
                                    </p:anim>
                                    <p:anim calcmode="lin" valueType="num">
                                      <p:cBhvr>
                                        <p:cTn id="116" dur="500" fill="hold"/>
                                        <p:tgtEl>
                                          <p:spTgt spid="18"/>
                                        </p:tgtEl>
                                        <p:attrNameLst>
                                          <p:attrName>ppt_h</p:attrName>
                                        </p:attrNameLst>
                                      </p:cBhvr>
                                      <p:tavLst>
                                        <p:tav tm="0">
                                          <p:val>
                                            <p:fltVal val="0"/>
                                          </p:val>
                                        </p:tav>
                                        <p:tav tm="100000">
                                          <p:val>
                                            <p:strVal val="#ppt_h"/>
                                          </p:val>
                                        </p:tav>
                                      </p:tavLst>
                                    </p:anim>
                                    <p:anim calcmode="lin" valueType="num">
                                      <p:cBhvr>
                                        <p:cTn id="117" dur="500" fill="hold"/>
                                        <p:tgtEl>
                                          <p:spTgt spid="18"/>
                                        </p:tgtEl>
                                        <p:attrNameLst>
                                          <p:attrName>ppt_x</p:attrName>
                                        </p:attrNameLst>
                                      </p:cBhvr>
                                      <p:tavLst>
                                        <p:tav tm="0">
                                          <p:val>
                                            <p:fltVal val="0.5"/>
                                          </p:val>
                                        </p:tav>
                                        <p:tav tm="100000">
                                          <p:val>
                                            <p:strVal val="#ppt_x"/>
                                          </p:val>
                                        </p:tav>
                                      </p:tavLst>
                                    </p:anim>
                                    <p:anim calcmode="lin" valueType="num">
                                      <p:cBhvr>
                                        <p:cTn id="118" dur="500" fill="hold"/>
                                        <p:tgtEl>
                                          <p:spTgt spid="18"/>
                                        </p:tgtEl>
                                        <p:attrNameLst>
                                          <p:attrName>ppt_y</p:attrName>
                                        </p:attrNameLst>
                                      </p:cBhvr>
                                      <p:tavLst>
                                        <p:tav tm="0">
                                          <p:val>
                                            <p:fltVal val="0.5"/>
                                          </p:val>
                                        </p:tav>
                                        <p:tav tm="100000">
                                          <p:val>
                                            <p:strVal val="#ppt_y"/>
                                          </p:val>
                                        </p:tav>
                                      </p:tavLst>
                                    </p:anim>
                                  </p:childTnLst>
                                </p:cTn>
                              </p:par>
                            </p:childTnLst>
                          </p:cTn>
                        </p:par>
                        <p:par>
                          <p:cTn id="119" fill="hold">
                            <p:stCondLst>
                              <p:cond delay="13699"/>
                            </p:stCondLst>
                            <p:childTnLst>
                              <p:par>
                                <p:cTn id="120" presetID="23" presetClass="entr" presetSubtype="528" fill="hold" grpId="0" nodeType="afterEffect">
                                  <p:stCondLst>
                                    <p:cond delay="0"/>
                                  </p:stCondLst>
                                  <p:childTnLst>
                                    <p:set>
                                      <p:cBhvr>
                                        <p:cTn id="121" dur="1" fill="hold">
                                          <p:stCondLst>
                                            <p:cond delay="0"/>
                                          </p:stCondLst>
                                        </p:cTn>
                                        <p:tgtEl>
                                          <p:spTgt spid="19"/>
                                        </p:tgtEl>
                                        <p:attrNameLst>
                                          <p:attrName>style.visibility</p:attrName>
                                        </p:attrNameLst>
                                      </p:cBhvr>
                                      <p:to>
                                        <p:strVal val="visible"/>
                                      </p:to>
                                    </p:set>
                                    <p:anim calcmode="lin" valueType="num">
                                      <p:cBhvr>
                                        <p:cTn id="122" dur="500" fill="hold"/>
                                        <p:tgtEl>
                                          <p:spTgt spid="19"/>
                                        </p:tgtEl>
                                        <p:attrNameLst>
                                          <p:attrName>ppt_w</p:attrName>
                                        </p:attrNameLst>
                                      </p:cBhvr>
                                      <p:tavLst>
                                        <p:tav tm="0">
                                          <p:val>
                                            <p:fltVal val="0"/>
                                          </p:val>
                                        </p:tav>
                                        <p:tav tm="100000">
                                          <p:val>
                                            <p:strVal val="#ppt_w"/>
                                          </p:val>
                                        </p:tav>
                                      </p:tavLst>
                                    </p:anim>
                                    <p:anim calcmode="lin" valueType="num">
                                      <p:cBhvr>
                                        <p:cTn id="123" dur="500" fill="hold"/>
                                        <p:tgtEl>
                                          <p:spTgt spid="19"/>
                                        </p:tgtEl>
                                        <p:attrNameLst>
                                          <p:attrName>ppt_h</p:attrName>
                                        </p:attrNameLst>
                                      </p:cBhvr>
                                      <p:tavLst>
                                        <p:tav tm="0">
                                          <p:val>
                                            <p:fltVal val="0"/>
                                          </p:val>
                                        </p:tav>
                                        <p:tav tm="100000">
                                          <p:val>
                                            <p:strVal val="#ppt_h"/>
                                          </p:val>
                                        </p:tav>
                                      </p:tavLst>
                                    </p:anim>
                                    <p:anim calcmode="lin" valueType="num">
                                      <p:cBhvr>
                                        <p:cTn id="124" dur="500" fill="hold"/>
                                        <p:tgtEl>
                                          <p:spTgt spid="19"/>
                                        </p:tgtEl>
                                        <p:attrNameLst>
                                          <p:attrName>ppt_x</p:attrName>
                                        </p:attrNameLst>
                                      </p:cBhvr>
                                      <p:tavLst>
                                        <p:tav tm="0">
                                          <p:val>
                                            <p:fltVal val="0.5"/>
                                          </p:val>
                                        </p:tav>
                                        <p:tav tm="100000">
                                          <p:val>
                                            <p:strVal val="#ppt_x"/>
                                          </p:val>
                                        </p:tav>
                                      </p:tavLst>
                                    </p:anim>
                                    <p:anim calcmode="lin" valueType="num">
                                      <p:cBhvr>
                                        <p:cTn id="125" dur="500" fill="hold"/>
                                        <p:tgtEl>
                                          <p:spTgt spid="19"/>
                                        </p:tgtEl>
                                        <p:attrNameLst>
                                          <p:attrName>ppt_y</p:attrName>
                                        </p:attrNameLst>
                                      </p:cBhvr>
                                      <p:tavLst>
                                        <p:tav tm="0">
                                          <p:val>
                                            <p:fltVal val="0.5"/>
                                          </p:val>
                                        </p:tav>
                                        <p:tav tm="100000">
                                          <p:val>
                                            <p:strVal val="#ppt_y"/>
                                          </p:val>
                                        </p:tav>
                                      </p:tavLst>
                                    </p:anim>
                                  </p:childTnLst>
                                </p:cTn>
                              </p:par>
                            </p:childTnLst>
                          </p:cTn>
                        </p:par>
                        <p:par>
                          <p:cTn id="126" fill="hold">
                            <p:stCondLst>
                              <p:cond delay="14199"/>
                            </p:stCondLst>
                            <p:childTnLst>
                              <p:par>
                                <p:cTn id="127" presetID="23" presetClass="entr" presetSubtype="528" fill="hold" grpId="0" nodeType="afterEffect">
                                  <p:stCondLst>
                                    <p:cond delay="500"/>
                                  </p:stCondLst>
                                  <p:childTnLst>
                                    <p:set>
                                      <p:cBhvr>
                                        <p:cTn id="128" dur="1" fill="hold">
                                          <p:stCondLst>
                                            <p:cond delay="0"/>
                                          </p:stCondLst>
                                        </p:cTn>
                                        <p:tgtEl>
                                          <p:spTgt spid="20"/>
                                        </p:tgtEl>
                                        <p:attrNameLst>
                                          <p:attrName>style.visibility</p:attrName>
                                        </p:attrNameLst>
                                      </p:cBhvr>
                                      <p:to>
                                        <p:strVal val="visible"/>
                                      </p:to>
                                    </p:set>
                                    <p:anim calcmode="lin" valueType="num">
                                      <p:cBhvr>
                                        <p:cTn id="129" dur="500" fill="hold"/>
                                        <p:tgtEl>
                                          <p:spTgt spid="20"/>
                                        </p:tgtEl>
                                        <p:attrNameLst>
                                          <p:attrName>ppt_w</p:attrName>
                                        </p:attrNameLst>
                                      </p:cBhvr>
                                      <p:tavLst>
                                        <p:tav tm="0">
                                          <p:val>
                                            <p:fltVal val="0"/>
                                          </p:val>
                                        </p:tav>
                                        <p:tav tm="100000">
                                          <p:val>
                                            <p:strVal val="#ppt_w"/>
                                          </p:val>
                                        </p:tav>
                                      </p:tavLst>
                                    </p:anim>
                                    <p:anim calcmode="lin" valueType="num">
                                      <p:cBhvr>
                                        <p:cTn id="130" dur="500" fill="hold"/>
                                        <p:tgtEl>
                                          <p:spTgt spid="20"/>
                                        </p:tgtEl>
                                        <p:attrNameLst>
                                          <p:attrName>ppt_h</p:attrName>
                                        </p:attrNameLst>
                                      </p:cBhvr>
                                      <p:tavLst>
                                        <p:tav tm="0">
                                          <p:val>
                                            <p:fltVal val="0"/>
                                          </p:val>
                                        </p:tav>
                                        <p:tav tm="100000">
                                          <p:val>
                                            <p:strVal val="#ppt_h"/>
                                          </p:val>
                                        </p:tav>
                                      </p:tavLst>
                                    </p:anim>
                                    <p:anim calcmode="lin" valueType="num">
                                      <p:cBhvr>
                                        <p:cTn id="131" dur="500" fill="hold"/>
                                        <p:tgtEl>
                                          <p:spTgt spid="20"/>
                                        </p:tgtEl>
                                        <p:attrNameLst>
                                          <p:attrName>ppt_x</p:attrName>
                                        </p:attrNameLst>
                                      </p:cBhvr>
                                      <p:tavLst>
                                        <p:tav tm="0">
                                          <p:val>
                                            <p:fltVal val="0.5"/>
                                          </p:val>
                                        </p:tav>
                                        <p:tav tm="100000">
                                          <p:val>
                                            <p:strVal val="#ppt_x"/>
                                          </p:val>
                                        </p:tav>
                                      </p:tavLst>
                                    </p:anim>
                                    <p:anim calcmode="lin" valueType="num">
                                      <p:cBhvr>
                                        <p:cTn id="132" dur="500" fill="hold"/>
                                        <p:tgtEl>
                                          <p:spTgt spid="20"/>
                                        </p:tgtEl>
                                        <p:attrNameLst>
                                          <p:attrName>ppt_y</p:attrName>
                                        </p:attrNameLst>
                                      </p:cBhvr>
                                      <p:tavLst>
                                        <p:tav tm="0">
                                          <p:val>
                                            <p:fltVal val="0.5"/>
                                          </p:val>
                                        </p:tav>
                                        <p:tav tm="100000">
                                          <p:val>
                                            <p:strVal val="#ppt_y"/>
                                          </p:val>
                                        </p:tav>
                                      </p:tavLst>
                                    </p:anim>
                                  </p:childTnLst>
                                </p:cTn>
                              </p:par>
                            </p:childTnLst>
                          </p:cTn>
                        </p:par>
                        <p:par>
                          <p:cTn id="133" fill="hold">
                            <p:stCondLst>
                              <p:cond delay="15199"/>
                            </p:stCondLst>
                            <p:childTnLst>
                              <p:par>
                                <p:cTn id="134" presetID="23" presetClass="entr" presetSubtype="528" fill="hold" grpId="0" nodeType="afterEffect">
                                  <p:stCondLst>
                                    <p:cond delay="0"/>
                                  </p:stCondLst>
                                  <p:childTnLst>
                                    <p:set>
                                      <p:cBhvr>
                                        <p:cTn id="135" dur="1" fill="hold">
                                          <p:stCondLst>
                                            <p:cond delay="0"/>
                                          </p:stCondLst>
                                        </p:cTn>
                                        <p:tgtEl>
                                          <p:spTgt spid="21"/>
                                        </p:tgtEl>
                                        <p:attrNameLst>
                                          <p:attrName>style.visibility</p:attrName>
                                        </p:attrNameLst>
                                      </p:cBhvr>
                                      <p:to>
                                        <p:strVal val="visible"/>
                                      </p:to>
                                    </p:set>
                                    <p:anim calcmode="lin" valueType="num">
                                      <p:cBhvr>
                                        <p:cTn id="136" dur="500" fill="hold"/>
                                        <p:tgtEl>
                                          <p:spTgt spid="21"/>
                                        </p:tgtEl>
                                        <p:attrNameLst>
                                          <p:attrName>ppt_w</p:attrName>
                                        </p:attrNameLst>
                                      </p:cBhvr>
                                      <p:tavLst>
                                        <p:tav tm="0">
                                          <p:val>
                                            <p:fltVal val="0"/>
                                          </p:val>
                                        </p:tav>
                                        <p:tav tm="100000">
                                          <p:val>
                                            <p:strVal val="#ppt_w"/>
                                          </p:val>
                                        </p:tav>
                                      </p:tavLst>
                                    </p:anim>
                                    <p:anim calcmode="lin" valueType="num">
                                      <p:cBhvr>
                                        <p:cTn id="137" dur="500" fill="hold"/>
                                        <p:tgtEl>
                                          <p:spTgt spid="21"/>
                                        </p:tgtEl>
                                        <p:attrNameLst>
                                          <p:attrName>ppt_h</p:attrName>
                                        </p:attrNameLst>
                                      </p:cBhvr>
                                      <p:tavLst>
                                        <p:tav tm="0">
                                          <p:val>
                                            <p:fltVal val="0"/>
                                          </p:val>
                                        </p:tav>
                                        <p:tav tm="100000">
                                          <p:val>
                                            <p:strVal val="#ppt_h"/>
                                          </p:val>
                                        </p:tav>
                                      </p:tavLst>
                                    </p:anim>
                                    <p:anim calcmode="lin" valueType="num">
                                      <p:cBhvr>
                                        <p:cTn id="138" dur="500" fill="hold"/>
                                        <p:tgtEl>
                                          <p:spTgt spid="21"/>
                                        </p:tgtEl>
                                        <p:attrNameLst>
                                          <p:attrName>ppt_x</p:attrName>
                                        </p:attrNameLst>
                                      </p:cBhvr>
                                      <p:tavLst>
                                        <p:tav tm="0">
                                          <p:val>
                                            <p:fltVal val="0.5"/>
                                          </p:val>
                                        </p:tav>
                                        <p:tav tm="100000">
                                          <p:val>
                                            <p:strVal val="#ppt_x"/>
                                          </p:val>
                                        </p:tav>
                                      </p:tavLst>
                                    </p:anim>
                                    <p:anim calcmode="lin" valueType="num">
                                      <p:cBhvr>
                                        <p:cTn id="139" dur="500" fill="hold"/>
                                        <p:tgtEl>
                                          <p:spTgt spid="21"/>
                                        </p:tgtEl>
                                        <p:attrNameLst>
                                          <p:attrName>ppt_y</p:attrName>
                                        </p:attrNameLst>
                                      </p:cBhvr>
                                      <p:tavLst>
                                        <p:tav tm="0">
                                          <p:val>
                                            <p:fltVal val="0.5"/>
                                          </p:val>
                                        </p:tav>
                                        <p:tav tm="100000">
                                          <p:val>
                                            <p:strVal val="#ppt_y"/>
                                          </p:val>
                                        </p:tav>
                                      </p:tavLst>
                                    </p:anim>
                                  </p:childTnLst>
                                </p:cTn>
                              </p:par>
                            </p:childTnLst>
                          </p:cTn>
                        </p:par>
                        <p:par>
                          <p:cTn id="140" fill="hold">
                            <p:stCondLst>
                              <p:cond delay="15699"/>
                            </p:stCondLst>
                            <p:childTnLst>
                              <p:par>
                                <p:cTn id="141" presetID="23" presetClass="entr" presetSubtype="528" fill="hold" grpId="0" nodeType="afterEffect">
                                  <p:stCondLst>
                                    <p:cond delay="1000"/>
                                  </p:stCondLst>
                                  <p:childTnLst>
                                    <p:set>
                                      <p:cBhvr>
                                        <p:cTn id="142" dur="1" fill="hold">
                                          <p:stCondLst>
                                            <p:cond delay="0"/>
                                          </p:stCondLst>
                                        </p:cTn>
                                        <p:tgtEl>
                                          <p:spTgt spid="22"/>
                                        </p:tgtEl>
                                        <p:attrNameLst>
                                          <p:attrName>style.visibility</p:attrName>
                                        </p:attrNameLst>
                                      </p:cBhvr>
                                      <p:to>
                                        <p:strVal val="visible"/>
                                      </p:to>
                                    </p:set>
                                    <p:anim calcmode="lin" valueType="num">
                                      <p:cBhvr>
                                        <p:cTn id="143" dur="500" fill="hold"/>
                                        <p:tgtEl>
                                          <p:spTgt spid="22"/>
                                        </p:tgtEl>
                                        <p:attrNameLst>
                                          <p:attrName>ppt_w</p:attrName>
                                        </p:attrNameLst>
                                      </p:cBhvr>
                                      <p:tavLst>
                                        <p:tav tm="0">
                                          <p:val>
                                            <p:fltVal val="0"/>
                                          </p:val>
                                        </p:tav>
                                        <p:tav tm="100000">
                                          <p:val>
                                            <p:strVal val="#ppt_w"/>
                                          </p:val>
                                        </p:tav>
                                      </p:tavLst>
                                    </p:anim>
                                    <p:anim calcmode="lin" valueType="num">
                                      <p:cBhvr>
                                        <p:cTn id="144" dur="500" fill="hold"/>
                                        <p:tgtEl>
                                          <p:spTgt spid="22"/>
                                        </p:tgtEl>
                                        <p:attrNameLst>
                                          <p:attrName>ppt_h</p:attrName>
                                        </p:attrNameLst>
                                      </p:cBhvr>
                                      <p:tavLst>
                                        <p:tav tm="0">
                                          <p:val>
                                            <p:fltVal val="0"/>
                                          </p:val>
                                        </p:tav>
                                        <p:tav tm="100000">
                                          <p:val>
                                            <p:strVal val="#ppt_h"/>
                                          </p:val>
                                        </p:tav>
                                      </p:tavLst>
                                    </p:anim>
                                    <p:anim calcmode="lin" valueType="num">
                                      <p:cBhvr>
                                        <p:cTn id="145" dur="500" fill="hold"/>
                                        <p:tgtEl>
                                          <p:spTgt spid="22"/>
                                        </p:tgtEl>
                                        <p:attrNameLst>
                                          <p:attrName>ppt_x</p:attrName>
                                        </p:attrNameLst>
                                      </p:cBhvr>
                                      <p:tavLst>
                                        <p:tav tm="0">
                                          <p:val>
                                            <p:fltVal val="0.5"/>
                                          </p:val>
                                        </p:tav>
                                        <p:tav tm="100000">
                                          <p:val>
                                            <p:strVal val="#ppt_x"/>
                                          </p:val>
                                        </p:tav>
                                      </p:tavLst>
                                    </p:anim>
                                    <p:anim calcmode="lin" valueType="num">
                                      <p:cBhvr>
                                        <p:cTn id="146" dur="500" fill="hold"/>
                                        <p:tgtEl>
                                          <p:spTgt spid="22"/>
                                        </p:tgtEl>
                                        <p:attrNameLst>
                                          <p:attrName>ppt_y</p:attrName>
                                        </p:attrNameLst>
                                      </p:cBhvr>
                                      <p:tavLst>
                                        <p:tav tm="0">
                                          <p:val>
                                            <p:fltVal val="0.5"/>
                                          </p:val>
                                        </p:tav>
                                        <p:tav tm="100000">
                                          <p:val>
                                            <p:strVal val="#ppt_y"/>
                                          </p:val>
                                        </p:tav>
                                      </p:tavLst>
                                    </p:anim>
                                  </p:childTnLst>
                                </p:cTn>
                              </p:par>
                            </p:childTnLst>
                          </p:cTn>
                        </p:par>
                        <p:par>
                          <p:cTn id="147" fill="hold">
                            <p:stCondLst>
                              <p:cond delay="17199"/>
                            </p:stCondLst>
                            <p:childTnLst>
                              <p:par>
                                <p:cTn id="148" presetID="23" presetClass="entr" presetSubtype="528" fill="hold" grpId="0" nodeType="afterEffect">
                                  <p:stCondLst>
                                    <p:cond delay="699"/>
                                  </p:stCondLst>
                                  <p:childTnLst>
                                    <p:set>
                                      <p:cBhvr>
                                        <p:cTn id="149" dur="1" fill="hold">
                                          <p:stCondLst>
                                            <p:cond delay="0"/>
                                          </p:stCondLst>
                                        </p:cTn>
                                        <p:tgtEl>
                                          <p:spTgt spid="23"/>
                                        </p:tgtEl>
                                        <p:attrNameLst>
                                          <p:attrName>style.visibility</p:attrName>
                                        </p:attrNameLst>
                                      </p:cBhvr>
                                      <p:to>
                                        <p:strVal val="visible"/>
                                      </p:to>
                                    </p:set>
                                    <p:anim calcmode="lin" valueType="num">
                                      <p:cBhvr>
                                        <p:cTn id="150" dur="500" fill="hold"/>
                                        <p:tgtEl>
                                          <p:spTgt spid="23"/>
                                        </p:tgtEl>
                                        <p:attrNameLst>
                                          <p:attrName>ppt_w</p:attrName>
                                        </p:attrNameLst>
                                      </p:cBhvr>
                                      <p:tavLst>
                                        <p:tav tm="0">
                                          <p:val>
                                            <p:fltVal val="0"/>
                                          </p:val>
                                        </p:tav>
                                        <p:tav tm="100000">
                                          <p:val>
                                            <p:strVal val="#ppt_w"/>
                                          </p:val>
                                        </p:tav>
                                      </p:tavLst>
                                    </p:anim>
                                    <p:anim calcmode="lin" valueType="num">
                                      <p:cBhvr>
                                        <p:cTn id="151" dur="500" fill="hold"/>
                                        <p:tgtEl>
                                          <p:spTgt spid="23"/>
                                        </p:tgtEl>
                                        <p:attrNameLst>
                                          <p:attrName>ppt_h</p:attrName>
                                        </p:attrNameLst>
                                      </p:cBhvr>
                                      <p:tavLst>
                                        <p:tav tm="0">
                                          <p:val>
                                            <p:fltVal val="0"/>
                                          </p:val>
                                        </p:tav>
                                        <p:tav tm="100000">
                                          <p:val>
                                            <p:strVal val="#ppt_h"/>
                                          </p:val>
                                        </p:tav>
                                      </p:tavLst>
                                    </p:anim>
                                    <p:anim calcmode="lin" valueType="num">
                                      <p:cBhvr>
                                        <p:cTn id="152" dur="500" fill="hold"/>
                                        <p:tgtEl>
                                          <p:spTgt spid="23"/>
                                        </p:tgtEl>
                                        <p:attrNameLst>
                                          <p:attrName>ppt_x</p:attrName>
                                        </p:attrNameLst>
                                      </p:cBhvr>
                                      <p:tavLst>
                                        <p:tav tm="0">
                                          <p:val>
                                            <p:fltVal val="0.5"/>
                                          </p:val>
                                        </p:tav>
                                        <p:tav tm="100000">
                                          <p:val>
                                            <p:strVal val="#ppt_x"/>
                                          </p:val>
                                        </p:tav>
                                      </p:tavLst>
                                    </p:anim>
                                    <p:anim calcmode="lin" valueType="num">
                                      <p:cBhvr>
                                        <p:cTn id="153" dur="500" fill="hold"/>
                                        <p:tgtEl>
                                          <p:spTgt spid="2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noProof="1"/>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noProof="1"/>
              <a:t>单击此处编辑母版副标题样式</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noProof="1"/>
              <a:t>单击此处编辑母版标题样式</a:t>
            </a:r>
          </a:p>
        </p:txBody>
      </p:sp>
      <p:sp>
        <p:nvSpPr>
          <p:cNvPr id="3" name="内容占位符 2"/>
          <p:cNvSpPr>
            <a:spLocks noGrp="1"/>
          </p:cNvSpPr>
          <p:nvPr>
            <p:ph idx="1"/>
          </p:nvPr>
        </p:nvSpPr>
        <p:spPr>
          <a:xfrm>
            <a:off x="457200" y="1600200"/>
            <a:ext cx="8229600" cy="4526280"/>
          </a:xfrm>
          <a:prstGeom prst="rect">
            <a:avLst/>
          </a:prstGeo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noProof="1"/>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noProof="1"/>
              <a:t>单击此处编辑母版文本样式</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noProof="1"/>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showMasterPhAnim="0" type="objOnly">
  <p:cSld name="内容">
    <p:spTree>
      <p:nvGrpSpPr>
        <p:cNvPr id="1" name=""/>
        <p:cNvGrpSpPr/>
        <p:nvPr/>
      </p:nvGrpSpPr>
      <p:grpSpPr>
        <a:xfrm>
          <a:off x="0" y="0"/>
          <a:ext cx="0" cy="0"/>
          <a:chOff x="0" y="0"/>
          <a:chExt cx="0" cy="0"/>
        </a:xfrm>
      </p:grpSpPr>
      <p:sp>
        <p:nvSpPr>
          <p:cNvPr id="3" name="椭圆 2"/>
          <p:cNvSpPr/>
          <p:nvPr/>
        </p:nvSpPr>
        <p:spPr>
          <a:xfrm>
            <a:off x="-4408488" y="1820863"/>
            <a:ext cx="871538" cy="785812"/>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4" name="椭圆 3"/>
          <p:cNvSpPr/>
          <p:nvPr/>
        </p:nvSpPr>
        <p:spPr>
          <a:xfrm>
            <a:off x="-3021013" y="-849313"/>
            <a:ext cx="479425" cy="43021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5" name="椭圆 4"/>
          <p:cNvSpPr/>
          <p:nvPr/>
        </p:nvSpPr>
        <p:spPr>
          <a:xfrm>
            <a:off x="-3427413" y="1363663"/>
            <a:ext cx="803275" cy="720725"/>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6" name="椭圆 5"/>
          <p:cNvSpPr/>
          <p:nvPr/>
        </p:nvSpPr>
        <p:spPr>
          <a:xfrm>
            <a:off x="16832263" y="4398963"/>
            <a:ext cx="477837"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7" name="椭圆 6"/>
          <p:cNvSpPr/>
          <p:nvPr/>
        </p:nvSpPr>
        <p:spPr>
          <a:xfrm>
            <a:off x="10726738" y="-1728788"/>
            <a:ext cx="476250"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8" name="椭圆 7"/>
          <p:cNvSpPr/>
          <p:nvPr/>
        </p:nvSpPr>
        <p:spPr>
          <a:xfrm>
            <a:off x="-477838" y="9266238"/>
            <a:ext cx="1422401" cy="1281112"/>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9" name="椭圆 8"/>
          <p:cNvSpPr/>
          <p:nvPr/>
        </p:nvSpPr>
        <p:spPr>
          <a:xfrm>
            <a:off x="7099300" y="-2414588"/>
            <a:ext cx="477838"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0" name="椭圆 9"/>
          <p:cNvSpPr/>
          <p:nvPr/>
        </p:nvSpPr>
        <p:spPr>
          <a:xfrm>
            <a:off x="14832013" y="7800975"/>
            <a:ext cx="476250" cy="43021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1" name="椭圆 10"/>
          <p:cNvSpPr/>
          <p:nvPr/>
        </p:nvSpPr>
        <p:spPr>
          <a:xfrm>
            <a:off x="2894013" y="10069513"/>
            <a:ext cx="476250"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2" name="椭圆 11"/>
          <p:cNvSpPr/>
          <p:nvPr/>
        </p:nvSpPr>
        <p:spPr>
          <a:xfrm>
            <a:off x="15044738" y="7070725"/>
            <a:ext cx="1200150" cy="116046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3" name="椭圆 12"/>
          <p:cNvSpPr/>
          <p:nvPr/>
        </p:nvSpPr>
        <p:spPr>
          <a:xfrm>
            <a:off x="15806738" y="1693863"/>
            <a:ext cx="1901825" cy="1571625"/>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4" name="椭圆 13"/>
          <p:cNvSpPr/>
          <p:nvPr/>
        </p:nvSpPr>
        <p:spPr>
          <a:xfrm>
            <a:off x="-4408488" y="1820863"/>
            <a:ext cx="871538" cy="785812"/>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5" name="椭圆 14"/>
          <p:cNvSpPr/>
          <p:nvPr/>
        </p:nvSpPr>
        <p:spPr>
          <a:xfrm>
            <a:off x="-3021013" y="-849313"/>
            <a:ext cx="479425" cy="43021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6" name="椭圆 15"/>
          <p:cNvSpPr/>
          <p:nvPr/>
        </p:nvSpPr>
        <p:spPr>
          <a:xfrm>
            <a:off x="-3427413" y="1363663"/>
            <a:ext cx="803275" cy="720725"/>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7" name="椭圆 16"/>
          <p:cNvSpPr/>
          <p:nvPr/>
        </p:nvSpPr>
        <p:spPr>
          <a:xfrm>
            <a:off x="16832263" y="4398963"/>
            <a:ext cx="477837"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8" name="椭圆 17"/>
          <p:cNvSpPr/>
          <p:nvPr/>
        </p:nvSpPr>
        <p:spPr>
          <a:xfrm>
            <a:off x="10726738" y="-1728788"/>
            <a:ext cx="476250"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9" name="椭圆 18"/>
          <p:cNvSpPr/>
          <p:nvPr/>
        </p:nvSpPr>
        <p:spPr>
          <a:xfrm>
            <a:off x="-477838" y="9266238"/>
            <a:ext cx="1422401" cy="1281112"/>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0" name="椭圆 19"/>
          <p:cNvSpPr/>
          <p:nvPr/>
        </p:nvSpPr>
        <p:spPr>
          <a:xfrm>
            <a:off x="7099300" y="-2414588"/>
            <a:ext cx="477838"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1" name="椭圆 20"/>
          <p:cNvSpPr/>
          <p:nvPr/>
        </p:nvSpPr>
        <p:spPr>
          <a:xfrm>
            <a:off x="14832013" y="7800975"/>
            <a:ext cx="476250" cy="43021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2" name="椭圆 21"/>
          <p:cNvSpPr/>
          <p:nvPr/>
        </p:nvSpPr>
        <p:spPr>
          <a:xfrm>
            <a:off x="2894013" y="10069513"/>
            <a:ext cx="476250"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3" name="椭圆 22"/>
          <p:cNvSpPr/>
          <p:nvPr/>
        </p:nvSpPr>
        <p:spPr>
          <a:xfrm>
            <a:off x="15044738" y="7070725"/>
            <a:ext cx="1200150" cy="116046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4" name="椭圆 23"/>
          <p:cNvSpPr/>
          <p:nvPr/>
        </p:nvSpPr>
        <p:spPr>
          <a:xfrm>
            <a:off x="15806738" y="1693863"/>
            <a:ext cx="1901825" cy="1571625"/>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5" name="TextBox 57"/>
          <p:cNvSpPr txBox="1">
            <a:spLocks noChangeArrowheads="1"/>
          </p:cNvSpPr>
          <p:nvPr/>
        </p:nvSpPr>
        <p:spPr bwMode="auto">
          <a:xfrm>
            <a:off x="2325688" y="1104900"/>
            <a:ext cx="5099050" cy="338138"/>
          </a:xfrm>
          <a:prstGeom prst="rect">
            <a:avLst/>
          </a:prstGeom>
          <a:noFill/>
          <a:ln>
            <a:noFill/>
          </a:ln>
        </p:spPr>
        <p:txBody>
          <a:bodyPr>
            <a:spAutoFit/>
          </a:bodyPr>
          <a:lstStyle>
            <a:lvl1pPr>
              <a:defRPr sz="2000" b="1">
                <a:solidFill>
                  <a:schemeClr val="tx1"/>
                </a:solidFill>
                <a:latin typeface="宋体" panose="02010600030101010101" pitchFamily="2" charset="-122"/>
                <a:ea typeface="宋体" panose="02010600030101010101" pitchFamily="2" charset="-122"/>
              </a:defRPr>
            </a:lvl1pPr>
            <a:lvl2pPr marL="742950" indent="-285750">
              <a:defRPr sz="2000" b="1">
                <a:solidFill>
                  <a:schemeClr val="tx1"/>
                </a:solidFill>
                <a:latin typeface="宋体" panose="02010600030101010101" pitchFamily="2" charset="-122"/>
                <a:ea typeface="宋体" panose="02010600030101010101" pitchFamily="2" charset="-122"/>
              </a:defRPr>
            </a:lvl2pPr>
            <a:lvl3pPr marL="1143000" indent="-228600">
              <a:defRPr sz="2000" b="1">
                <a:solidFill>
                  <a:schemeClr val="tx1"/>
                </a:solidFill>
                <a:latin typeface="宋体" panose="02010600030101010101" pitchFamily="2" charset="-122"/>
                <a:ea typeface="宋体" panose="02010600030101010101" pitchFamily="2" charset="-122"/>
              </a:defRPr>
            </a:lvl3pPr>
            <a:lvl4pPr marL="1600200" indent="-228600">
              <a:defRPr sz="2000" b="1">
                <a:solidFill>
                  <a:schemeClr val="tx1"/>
                </a:solidFill>
                <a:latin typeface="宋体" panose="02010600030101010101" pitchFamily="2" charset="-122"/>
                <a:ea typeface="宋体" panose="02010600030101010101" pitchFamily="2" charset="-122"/>
              </a:defRPr>
            </a:lvl4pPr>
            <a:lvl5pPr marL="2057400" indent="-228600">
              <a:defRPr sz="2000" b="1">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9pPr>
          </a:lstStyle>
          <a:p>
            <a:pPr algn="dist" eaLnBrk="1" hangingPunct="1">
              <a:defRPr/>
            </a:pPr>
            <a:r>
              <a:rPr lang="en-US" altLang="zh-CN" sz="1600" b="0">
                <a:latin typeface="微软雅黑" panose="020B0503020204020204" pitchFamily="34" charset="-122"/>
                <a:sym typeface="+mn-ea"/>
              </a:rPr>
              <a:t>SHAANXI RAILWAY INSTITUTE</a:t>
            </a:r>
            <a:endParaRPr lang="zh-CN" altLang="en-US" sz="1600" b="0">
              <a:latin typeface="微软雅黑" panose="020B0503020204020204" pitchFamily="34" charset="-122"/>
              <a:sym typeface="+mn-ea"/>
            </a:endParaRPr>
          </a:p>
        </p:txBody>
      </p:sp>
      <p:pic>
        <p:nvPicPr>
          <p:cNvPr id="26" name="Picture 27" descr="C:\Documents and Settings\yet7\桌面\4.16\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4388" y="663575"/>
            <a:ext cx="1439862"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8" descr="C:\Documents and Settings\yet7\桌面\4.16\校名.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68550" y="692150"/>
            <a:ext cx="5072063"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内容占位符 1"/>
          <p:cNvSpPr>
            <a:spLocks noGrp="1"/>
          </p:cNvSpPr>
          <p:nvPr>
            <p:ph/>
          </p:nvPr>
        </p:nvSpPr>
        <p:spPr>
          <a:xfrm>
            <a:off x="609601" y="188913"/>
            <a:ext cx="11082867" cy="4525962"/>
          </a:xfrm>
          <a:prstGeom prst="rect">
            <a:avLst/>
          </a:prstGeo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28" name="Rectangle 4"/>
          <p:cNvSpPr>
            <a:spLocks noGrp="1" noChangeArrowheads="1"/>
          </p:cNvSpPr>
          <p:nvPr>
            <p:ph type="dt" sz="half" idx="10"/>
          </p:nvPr>
        </p:nvSpPr>
        <p:spPr>
          <a:xfrm>
            <a:off x="609600" y="6245225"/>
            <a:ext cx="2844800" cy="476250"/>
          </a:xfrm>
          <a:prstGeom prst="rect">
            <a:avLst/>
          </a:prstGeom>
        </p:spPr>
        <p:txBody>
          <a:bodyPr/>
          <a:lstStyle>
            <a:lvl1pPr eaLnBrk="1" hangingPunct="1">
              <a:buFontTx/>
              <a:buNone/>
              <a:defRPr sz="1800" b="0">
                <a:latin typeface="Arial" panose="020B0604020202020204" pitchFamily="34" charset="0"/>
                <a:ea typeface="宋体" panose="02010600030101010101" pitchFamily="2" charset="-122"/>
              </a:defRPr>
            </a:lvl1pPr>
          </a:lstStyle>
          <a:p>
            <a:pPr>
              <a:defRPr/>
            </a:pPr>
            <a:endParaRPr lang="en-US" altLang="zh-CN"/>
          </a:p>
        </p:txBody>
      </p:sp>
      <p:sp>
        <p:nvSpPr>
          <p:cNvPr id="29" name="Rectangle 5"/>
          <p:cNvSpPr>
            <a:spLocks noGrp="1" noChangeArrowheads="1"/>
          </p:cNvSpPr>
          <p:nvPr>
            <p:ph type="ftr" sz="quarter" idx="11"/>
          </p:nvPr>
        </p:nvSpPr>
        <p:spPr>
          <a:xfrm>
            <a:off x="4165600" y="6245225"/>
            <a:ext cx="3860800" cy="476250"/>
          </a:xfrm>
          <a:prstGeom prst="rect">
            <a:avLst/>
          </a:prstGeom>
        </p:spPr>
        <p:txBody>
          <a:bodyPr/>
          <a:lstStyle>
            <a:lvl1pPr eaLnBrk="1" hangingPunct="1">
              <a:buFontTx/>
              <a:buNone/>
              <a:defRPr sz="1800" b="0">
                <a:latin typeface="Arial" panose="020B0604020202020204" pitchFamily="34" charset="0"/>
                <a:ea typeface="宋体" panose="02010600030101010101" pitchFamily="2" charset="-122"/>
              </a:defRPr>
            </a:lvl1pPr>
          </a:lstStyle>
          <a:p>
            <a:pPr>
              <a:defRPr/>
            </a:pPr>
            <a:endParaRPr lang="en-US" altLang="zh-CN"/>
          </a:p>
        </p:txBody>
      </p:sp>
      <p:sp>
        <p:nvSpPr>
          <p:cNvPr id="30"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lstStyle>
            <a:lvl1pPr eaLnBrk="1" hangingPunct="1">
              <a:buFont typeface="Arial" panose="020B0604020202020204" pitchFamily="34" charset="0"/>
              <a:buNone/>
              <a:defRPr sz="1800" b="0" noProof="1">
                <a:latin typeface="Arial" panose="020B0604020202020204" pitchFamily="34" charset="0"/>
              </a:defRPr>
            </a:lvl1pPr>
          </a:lstStyle>
          <a:p>
            <a:pPr>
              <a:defRPr/>
            </a:pPr>
            <a:fld id="{D9869D78-89CC-451E-A272-D9A40C63B0FF}" type="slidenum">
              <a:rPr altLang="zh-CN"/>
              <a:t>‹#›</a:t>
            </a:fld>
            <a:endParaRPr lang="zh-CN" altLang="zh-CN"/>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ppt_x</p:attrName>
                                        </p:attrNameLst>
                                      </p:cBhvr>
                                      <p:tavLst>
                                        <p:tav tm="0">
                                          <p:val>
                                            <p:fltVal val="0.5"/>
                                          </p:val>
                                        </p:tav>
                                        <p:tav tm="100000">
                                          <p:val>
                                            <p:strVal val="#ppt_x"/>
                                          </p:val>
                                        </p:tav>
                                      </p:tavLst>
                                    </p:anim>
                                    <p:anim calcmode="lin" valueType="num">
                                      <p:cBhvr>
                                        <p:cTn id="10" dur="500" fill="hold"/>
                                        <p:tgtEl>
                                          <p:spTgt spid="3"/>
                                        </p:tgtEl>
                                        <p:attrNameLst>
                                          <p:attrName>ppt_y</p:attrName>
                                        </p:attrNameLst>
                                      </p:cBhvr>
                                      <p:tavLst>
                                        <p:tav tm="0">
                                          <p:val>
                                            <p:fltVal val="0.5"/>
                                          </p:val>
                                        </p:tav>
                                        <p:tav tm="100000">
                                          <p:val>
                                            <p:strVal val="#ppt_y"/>
                                          </p:val>
                                        </p:tav>
                                      </p:tavLst>
                                    </p:anim>
                                  </p:childTnLst>
                                </p:cTn>
                              </p:par>
                            </p:childTnLst>
                          </p:cTn>
                        </p:par>
                        <p:par>
                          <p:cTn id="11" fill="hold">
                            <p:stCondLst>
                              <p:cond delay="500"/>
                            </p:stCondLst>
                            <p:childTnLst>
                              <p:par>
                                <p:cTn id="12" presetID="23" presetClass="entr" presetSubtype="272" fill="hold" grpId="0" nodeType="afterEffect">
                                  <p:stCondLst>
                                    <p:cond delay="30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strVal val="2/3*#ppt_w"/>
                                          </p:val>
                                        </p:tav>
                                        <p:tav tm="100000">
                                          <p:val>
                                            <p:strVal val="#ppt_w"/>
                                          </p:val>
                                        </p:tav>
                                      </p:tavLst>
                                    </p:anim>
                                    <p:anim calcmode="lin" valueType="num">
                                      <p:cBhvr>
                                        <p:cTn id="15" dur="500" fill="hold"/>
                                        <p:tgtEl>
                                          <p:spTgt spid="4"/>
                                        </p:tgtEl>
                                        <p:attrNameLst>
                                          <p:attrName>ppt_h</p:attrName>
                                        </p:attrNameLst>
                                      </p:cBhvr>
                                      <p:tavLst>
                                        <p:tav tm="0">
                                          <p:val>
                                            <p:strVal val="2/3*#ppt_h"/>
                                          </p:val>
                                        </p:tav>
                                        <p:tav tm="100000">
                                          <p:val>
                                            <p:strVal val="#ppt_h"/>
                                          </p:val>
                                        </p:tav>
                                      </p:tavLst>
                                    </p:anim>
                                  </p:childTnLst>
                                </p:cTn>
                              </p:par>
                            </p:childTnLst>
                          </p:cTn>
                        </p:par>
                        <p:par>
                          <p:cTn id="16" fill="hold">
                            <p:stCondLst>
                              <p:cond delay="1300"/>
                            </p:stCondLst>
                            <p:childTnLst>
                              <p:par>
                                <p:cTn id="17" presetID="23" presetClass="entr" presetSubtype="528" fill="hold" grpId="0" nodeType="afterEffect">
                                  <p:stCondLst>
                                    <p:cond delay="20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 calcmode="lin" valueType="num">
                                      <p:cBhvr>
                                        <p:cTn id="21" dur="500" fill="hold"/>
                                        <p:tgtEl>
                                          <p:spTgt spid="5"/>
                                        </p:tgtEl>
                                        <p:attrNameLst>
                                          <p:attrName>ppt_x</p:attrName>
                                        </p:attrNameLst>
                                      </p:cBhvr>
                                      <p:tavLst>
                                        <p:tav tm="0">
                                          <p:val>
                                            <p:fltVal val="0.5"/>
                                          </p:val>
                                        </p:tav>
                                        <p:tav tm="100000">
                                          <p:val>
                                            <p:strVal val="#ppt_x"/>
                                          </p:val>
                                        </p:tav>
                                      </p:tavLst>
                                    </p:anim>
                                    <p:anim calcmode="lin" valueType="num">
                                      <p:cBhvr>
                                        <p:cTn id="22" dur="500" fill="hold"/>
                                        <p:tgtEl>
                                          <p:spTgt spid="5"/>
                                        </p:tgtEl>
                                        <p:attrNameLst>
                                          <p:attrName>ppt_y</p:attrName>
                                        </p:attrNameLst>
                                      </p:cBhvr>
                                      <p:tavLst>
                                        <p:tav tm="0">
                                          <p:val>
                                            <p:fltVal val="0.5"/>
                                          </p:val>
                                        </p:tav>
                                        <p:tav tm="100000">
                                          <p:val>
                                            <p:strVal val="#ppt_y"/>
                                          </p:val>
                                        </p:tav>
                                      </p:tavLst>
                                    </p:anim>
                                  </p:childTnLst>
                                </p:cTn>
                              </p:par>
                            </p:childTnLst>
                          </p:cTn>
                        </p:par>
                        <p:par>
                          <p:cTn id="23" fill="hold">
                            <p:stCondLst>
                              <p:cond delay="2000"/>
                            </p:stCondLst>
                            <p:childTnLst>
                              <p:par>
                                <p:cTn id="24" presetID="23" presetClass="entr" presetSubtype="528" fill="hold" grpId="0" nodeType="afterEffect">
                                  <p:stCondLst>
                                    <p:cond delay="40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 calcmode="lin" valueType="num">
                                      <p:cBhvr>
                                        <p:cTn id="28" dur="500" fill="hold"/>
                                        <p:tgtEl>
                                          <p:spTgt spid="6"/>
                                        </p:tgtEl>
                                        <p:attrNameLst>
                                          <p:attrName>ppt_x</p:attrName>
                                        </p:attrNameLst>
                                      </p:cBhvr>
                                      <p:tavLst>
                                        <p:tav tm="0">
                                          <p:val>
                                            <p:fltVal val="0.5"/>
                                          </p:val>
                                        </p:tav>
                                        <p:tav tm="100000">
                                          <p:val>
                                            <p:strVal val="#ppt_x"/>
                                          </p:val>
                                        </p:tav>
                                      </p:tavLst>
                                    </p:anim>
                                    <p:anim calcmode="lin" valueType="num">
                                      <p:cBhvr>
                                        <p:cTn id="29" dur="500" fill="hold"/>
                                        <p:tgtEl>
                                          <p:spTgt spid="6"/>
                                        </p:tgtEl>
                                        <p:attrNameLst>
                                          <p:attrName>ppt_y</p:attrName>
                                        </p:attrNameLst>
                                      </p:cBhvr>
                                      <p:tavLst>
                                        <p:tav tm="0">
                                          <p:val>
                                            <p:fltVal val="0.5"/>
                                          </p:val>
                                        </p:tav>
                                        <p:tav tm="100000">
                                          <p:val>
                                            <p:strVal val="#ppt_y"/>
                                          </p:val>
                                        </p:tav>
                                      </p:tavLst>
                                    </p:anim>
                                  </p:childTnLst>
                                </p:cTn>
                              </p:par>
                            </p:childTnLst>
                          </p:cTn>
                        </p:par>
                        <p:par>
                          <p:cTn id="30" fill="hold">
                            <p:stCondLst>
                              <p:cond delay="2900"/>
                            </p:stCondLst>
                            <p:childTnLst>
                              <p:par>
                                <p:cTn id="31" presetID="23" presetClass="entr" presetSubtype="528" fill="hold" grpId="0" nodeType="afterEffect">
                                  <p:stCondLst>
                                    <p:cond delay="60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 calcmode="lin" valueType="num">
                                      <p:cBhvr>
                                        <p:cTn id="35" dur="500" fill="hold"/>
                                        <p:tgtEl>
                                          <p:spTgt spid="7"/>
                                        </p:tgtEl>
                                        <p:attrNameLst>
                                          <p:attrName>ppt_x</p:attrName>
                                        </p:attrNameLst>
                                      </p:cBhvr>
                                      <p:tavLst>
                                        <p:tav tm="0">
                                          <p:val>
                                            <p:fltVal val="0.5"/>
                                          </p:val>
                                        </p:tav>
                                        <p:tav tm="100000">
                                          <p:val>
                                            <p:strVal val="#ppt_x"/>
                                          </p:val>
                                        </p:tav>
                                      </p:tavLst>
                                    </p:anim>
                                    <p:anim calcmode="lin" valueType="num">
                                      <p:cBhvr>
                                        <p:cTn id="36" dur="500" fill="hold"/>
                                        <p:tgtEl>
                                          <p:spTgt spid="7"/>
                                        </p:tgtEl>
                                        <p:attrNameLst>
                                          <p:attrName>ppt_y</p:attrName>
                                        </p:attrNameLst>
                                      </p:cBhvr>
                                      <p:tavLst>
                                        <p:tav tm="0">
                                          <p:val>
                                            <p:fltVal val="0.5"/>
                                          </p:val>
                                        </p:tav>
                                        <p:tav tm="100000">
                                          <p:val>
                                            <p:strVal val="#ppt_y"/>
                                          </p:val>
                                        </p:tav>
                                      </p:tavLst>
                                    </p:anim>
                                  </p:childTnLst>
                                </p:cTn>
                              </p:par>
                            </p:childTnLst>
                          </p:cTn>
                        </p:par>
                        <p:par>
                          <p:cTn id="37" fill="hold">
                            <p:stCondLst>
                              <p:cond delay="4000"/>
                            </p:stCondLst>
                            <p:childTnLst>
                              <p:par>
                                <p:cTn id="38" presetID="23" presetClass="entr" presetSubtype="528"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500" fill="hold"/>
                                        <p:tgtEl>
                                          <p:spTgt spid="8"/>
                                        </p:tgtEl>
                                        <p:attrNameLst>
                                          <p:attrName>ppt_w</p:attrName>
                                        </p:attrNameLst>
                                      </p:cBhvr>
                                      <p:tavLst>
                                        <p:tav tm="0">
                                          <p:val>
                                            <p:fltVal val="0"/>
                                          </p:val>
                                        </p:tav>
                                        <p:tav tm="100000">
                                          <p:val>
                                            <p:strVal val="#ppt_w"/>
                                          </p:val>
                                        </p:tav>
                                      </p:tavLst>
                                    </p:anim>
                                    <p:anim calcmode="lin" valueType="num">
                                      <p:cBhvr>
                                        <p:cTn id="41" dur="500" fill="hold"/>
                                        <p:tgtEl>
                                          <p:spTgt spid="8"/>
                                        </p:tgtEl>
                                        <p:attrNameLst>
                                          <p:attrName>ppt_h</p:attrName>
                                        </p:attrNameLst>
                                      </p:cBhvr>
                                      <p:tavLst>
                                        <p:tav tm="0">
                                          <p:val>
                                            <p:fltVal val="0"/>
                                          </p:val>
                                        </p:tav>
                                        <p:tav tm="100000">
                                          <p:val>
                                            <p:strVal val="#ppt_h"/>
                                          </p:val>
                                        </p:tav>
                                      </p:tavLst>
                                    </p:anim>
                                    <p:anim calcmode="lin" valueType="num">
                                      <p:cBhvr>
                                        <p:cTn id="42" dur="500" fill="hold"/>
                                        <p:tgtEl>
                                          <p:spTgt spid="8"/>
                                        </p:tgtEl>
                                        <p:attrNameLst>
                                          <p:attrName>ppt_x</p:attrName>
                                        </p:attrNameLst>
                                      </p:cBhvr>
                                      <p:tavLst>
                                        <p:tav tm="0">
                                          <p:val>
                                            <p:fltVal val="0.5"/>
                                          </p:val>
                                        </p:tav>
                                        <p:tav tm="100000">
                                          <p:val>
                                            <p:strVal val="#ppt_x"/>
                                          </p:val>
                                        </p:tav>
                                      </p:tavLst>
                                    </p:anim>
                                    <p:anim calcmode="lin" valueType="num">
                                      <p:cBhvr>
                                        <p:cTn id="43" dur="500" fill="hold"/>
                                        <p:tgtEl>
                                          <p:spTgt spid="8"/>
                                        </p:tgtEl>
                                        <p:attrNameLst>
                                          <p:attrName>ppt_y</p:attrName>
                                        </p:attrNameLst>
                                      </p:cBhvr>
                                      <p:tavLst>
                                        <p:tav tm="0">
                                          <p:val>
                                            <p:fltVal val="0.5"/>
                                          </p:val>
                                        </p:tav>
                                        <p:tav tm="100000">
                                          <p:val>
                                            <p:strVal val="#ppt_y"/>
                                          </p:val>
                                        </p:tav>
                                      </p:tavLst>
                                    </p:anim>
                                  </p:childTnLst>
                                </p:cTn>
                              </p:par>
                            </p:childTnLst>
                          </p:cTn>
                        </p:par>
                        <p:par>
                          <p:cTn id="44" fill="hold">
                            <p:stCondLst>
                              <p:cond delay="4500"/>
                            </p:stCondLst>
                            <p:childTnLst>
                              <p:par>
                                <p:cTn id="45" presetID="23" presetClass="entr" presetSubtype="528" fill="hold" grpId="0" nodeType="after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fill="hold"/>
                                        <p:tgtEl>
                                          <p:spTgt spid="9"/>
                                        </p:tgtEl>
                                        <p:attrNameLst>
                                          <p:attrName>ppt_w</p:attrName>
                                        </p:attrNameLst>
                                      </p:cBhvr>
                                      <p:tavLst>
                                        <p:tav tm="0">
                                          <p:val>
                                            <p:fltVal val="0"/>
                                          </p:val>
                                        </p:tav>
                                        <p:tav tm="100000">
                                          <p:val>
                                            <p:strVal val="#ppt_w"/>
                                          </p:val>
                                        </p:tav>
                                      </p:tavLst>
                                    </p:anim>
                                    <p:anim calcmode="lin" valueType="num">
                                      <p:cBhvr>
                                        <p:cTn id="48" dur="500" fill="hold"/>
                                        <p:tgtEl>
                                          <p:spTgt spid="9"/>
                                        </p:tgtEl>
                                        <p:attrNameLst>
                                          <p:attrName>ppt_h</p:attrName>
                                        </p:attrNameLst>
                                      </p:cBhvr>
                                      <p:tavLst>
                                        <p:tav tm="0">
                                          <p:val>
                                            <p:fltVal val="0"/>
                                          </p:val>
                                        </p:tav>
                                        <p:tav tm="100000">
                                          <p:val>
                                            <p:strVal val="#ppt_h"/>
                                          </p:val>
                                        </p:tav>
                                      </p:tavLst>
                                    </p:anim>
                                    <p:anim calcmode="lin" valueType="num">
                                      <p:cBhvr>
                                        <p:cTn id="49" dur="500" fill="hold"/>
                                        <p:tgtEl>
                                          <p:spTgt spid="9"/>
                                        </p:tgtEl>
                                        <p:attrNameLst>
                                          <p:attrName>ppt_x</p:attrName>
                                        </p:attrNameLst>
                                      </p:cBhvr>
                                      <p:tavLst>
                                        <p:tav tm="0">
                                          <p:val>
                                            <p:fltVal val="0.5"/>
                                          </p:val>
                                        </p:tav>
                                        <p:tav tm="100000">
                                          <p:val>
                                            <p:strVal val="#ppt_x"/>
                                          </p:val>
                                        </p:tav>
                                      </p:tavLst>
                                    </p:anim>
                                    <p:anim calcmode="lin" valueType="num">
                                      <p:cBhvr>
                                        <p:cTn id="50" dur="500" fill="hold"/>
                                        <p:tgtEl>
                                          <p:spTgt spid="9"/>
                                        </p:tgtEl>
                                        <p:attrNameLst>
                                          <p:attrName>ppt_y</p:attrName>
                                        </p:attrNameLst>
                                      </p:cBhvr>
                                      <p:tavLst>
                                        <p:tav tm="0">
                                          <p:val>
                                            <p:fltVal val="0.5"/>
                                          </p:val>
                                        </p:tav>
                                        <p:tav tm="100000">
                                          <p:val>
                                            <p:strVal val="#ppt_y"/>
                                          </p:val>
                                        </p:tav>
                                      </p:tavLst>
                                    </p:anim>
                                  </p:childTnLst>
                                </p:cTn>
                              </p:par>
                            </p:childTnLst>
                          </p:cTn>
                        </p:par>
                        <p:par>
                          <p:cTn id="51" fill="hold">
                            <p:stCondLst>
                              <p:cond delay="5000"/>
                            </p:stCondLst>
                            <p:childTnLst>
                              <p:par>
                                <p:cTn id="52" presetID="23" presetClass="entr" presetSubtype="528" fill="hold" grpId="0" nodeType="afterEffect">
                                  <p:stCondLst>
                                    <p:cond delay="500"/>
                                  </p:stCondLst>
                                  <p:childTnLst>
                                    <p:set>
                                      <p:cBhvr>
                                        <p:cTn id="53" dur="1" fill="hold">
                                          <p:stCondLst>
                                            <p:cond delay="0"/>
                                          </p:stCondLst>
                                        </p:cTn>
                                        <p:tgtEl>
                                          <p:spTgt spid="10"/>
                                        </p:tgtEl>
                                        <p:attrNameLst>
                                          <p:attrName>style.visibility</p:attrName>
                                        </p:attrNameLst>
                                      </p:cBhvr>
                                      <p:to>
                                        <p:strVal val="visible"/>
                                      </p:to>
                                    </p:set>
                                    <p:anim calcmode="lin" valueType="num">
                                      <p:cBhvr>
                                        <p:cTn id="54" dur="500" fill="hold"/>
                                        <p:tgtEl>
                                          <p:spTgt spid="10"/>
                                        </p:tgtEl>
                                        <p:attrNameLst>
                                          <p:attrName>ppt_w</p:attrName>
                                        </p:attrNameLst>
                                      </p:cBhvr>
                                      <p:tavLst>
                                        <p:tav tm="0">
                                          <p:val>
                                            <p:fltVal val="0"/>
                                          </p:val>
                                        </p:tav>
                                        <p:tav tm="100000">
                                          <p:val>
                                            <p:strVal val="#ppt_w"/>
                                          </p:val>
                                        </p:tav>
                                      </p:tavLst>
                                    </p:anim>
                                    <p:anim calcmode="lin" valueType="num">
                                      <p:cBhvr>
                                        <p:cTn id="55" dur="500" fill="hold"/>
                                        <p:tgtEl>
                                          <p:spTgt spid="10"/>
                                        </p:tgtEl>
                                        <p:attrNameLst>
                                          <p:attrName>ppt_h</p:attrName>
                                        </p:attrNameLst>
                                      </p:cBhvr>
                                      <p:tavLst>
                                        <p:tav tm="0">
                                          <p:val>
                                            <p:fltVal val="0"/>
                                          </p:val>
                                        </p:tav>
                                        <p:tav tm="100000">
                                          <p:val>
                                            <p:strVal val="#ppt_h"/>
                                          </p:val>
                                        </p:tav>
                                      </p:tavLst>
                                    </p:anim>
                                    <p:anim calcmode="lin" valueType="num">
                                      <p:cBhvr>
                                        <p:cTn id="56" dur="500" fill="hold"/>
                                        <p:tgtEl>
                                          <p:spTgt spid="10"/>
                                        </p:tgtEl>
                                        <p:attrNameLst>
                                          <p:attrName>ppt_x</p:attrName>
                                        </p:attrNameLst>
                                      </p:cBhvr>
                                      <p:tavLst>
                                        <p:tav tm="0">
                                          <p:val>
                                            <p:fltVal val="0.5"/>
                                          </p:val>
                                        </p:tav>
                                        <p:tav tm="100000">
                                          <p:val>
                                            <p:strVal val="#ppt_x"/>
                                          </p:val>
                                        </p:tav>
                                      </p:tavLst>
                                    </p:anim>
                                    <p:anim calcmode="lin" valueType="num">
                                      <p:cBhvr>
                                        <p:cTn id="57" dur="500" fill="hold"/>
                                        <p:tgtEl>
                                          <p:spTgt spid="10"/>
                                        </p:tgtEl>
                                        <p:attrNameLst>
                                          <p:attrName>ppt_y</p:attrName>
                                        </p:attrNameLst>
                                      </p:cBhvr>
                                      <p:tavLst>
                                        <p:tav tm="0">
                                          <p:val>
                                            <p:fltVal val="0.5"/>
                                          </p:val>
                                        </p:tav>
                                        <p:tav tm="100000">
                                          <p:val>
                                            <p:strVal val="#ppt_y"/>
                                          </p:val>
                                        </p:tav>
                                      </p:tavLst>
                                    </p:anim>
                                  </p:childTnLst>
                                </p:cTn>
                              </p:par>
                            </p:childTnLst>
                          </p:cTn>
                        </p:par>
                        <p:par>
                          <p:cTn id="58" fill="hold">
                            <p:stCondLst>
                              <p:cond delay="6000"/>
                            </p:stCondLst>
                            <p:childTnLst>
                              <p:par>
                                <p:cTn id="59" presetID="23" presetClass="entr" presetSubtype="528" fill="hold" grpId="0" nodeType="after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p:cTn id="61" dur="500" fill="hold"/>
                                        <p:tgtEl>
                                          <p:spTgt spid="11"/>
                                        </p:tgtEl>
                                        <p:attrNameLst>
                                          <p:attrName>ppt_w</p:attrName>
                                        </p:attrNameLst>
                                      </p:cBhvr>
                                      <p:tavLst>
                                        <p:tav tm="0">
                                          <p:val>
                                            <p:fltVal val="0"/>
                                          </p:val>
                                        </p:tav>
                                        <p:tav tm="100000">
                                          <p:val>
                                            <p:strVal val="#ppt_w"/>
                                          </p:val>
                                        </p:tav>
                                      </p:tavLst>
                                    </p:anim>
                                    <p:anim calcmode="lin" valueType="num">
                                      <p:cBhvr>
                                        <p:cTn id="62" dur="500" fill="hold"/>
                                        <p:tgtEl>
                                          <p:spTgt spid="11"/>
                                        </p:tgtEl>
                                        <p:attrNameLst>
                                          <p:attrName>ppt_h</p:attrName>
                                        </p:attrNameLst>
                                      </p:cBhvr>
                                      <p:tavLst>
                                        <p:tav tm="0">
                                          <p:val>
                                            <p:fltVal val="0"/>
                                          </p:val>
                                        </p:tav>
                                        <p:tav tm="100000">
                                          <p:val>
                                            <p:strVal val="#ppt_h"/>
                                          </p:val>
                                        </p:tav>
                                      </p:tavLst>
                                    </p:anim>
                                    <p:anim calcmode="lin" valueType="num">
                                      <p:cBhvr>
                                        <p:cTn id="63" dur="500" fill="hold"/>
                                        <p:tgtEl>
                                          <p:spTgt spid="11"/>
                                        </p:tgtEl>
                                        <p:attrNameLst>
                                          <p:attrName>ppt_x</p:attrName>
                                        </p:attrNameLst>
                                      </p:cBhvr>
                                      <p:tavLst>
                                        <p:tav tm="0">
                                          <p:val>
                                            <p:fltVal val="0.5"/>
                                          </p:val>
                                        </p:tav>
                                        <p:tav tm="100000">
                                          <p:val>
                                            <p:strVal val="#ppt_x"/>
                                          </p:val>
                                        </p:tav>
                                      </p:tavLst>
                                    </p:anim>
                                    <p:anim calcmode="lin" valueType="num">
                                      <p:cBhvr>
                                        <p:cTn id="64" dur="500" fill="hold"/>
                                        <p:tgtEl>
                                          <p:spTgt spid="11"/>
                                        </p:tgtEl>
                                        <p:attrNameLst>
                                          <p:attrName>ppt_y</p:attrName>
                                        </p:attrNameLst>
                                      </p:cBhvr>
                                      <p:tavLst>
                                        <p:tav tm="0">
                                          <p:val>
                                            <p:fltVal val="0.5"/>
                                          </p:val>
                                        </p:tav>
                                        <p:tav tm="100000">
                                          <p:val>
                                            <p:strVal val="#ppt_y"/>
                                          </p:val>
                                        </p:tav>
                                      </p:tavLst>
                                    </p:anim>
                                  </p:childTnLst>
                                </p:cTn>
                              </p:par>
                            </p:childTnLst>
                          </p:cTn>
                        </p:par>
                        <p:par>
                          <p:cTn id="65" fill="hold">
                            <p:stCondLst>
                              <p:cond delay="6500"/>
                            </p:stCondLst>
                            <p:childTnLst>
                              <p:par>
                                <p:cTn id="66" presetID="23" presetClass="entr" presetSubtype="528" fill="hold" grpId="0" nodeType="afterEffect">
                                  <p:stCondLst>
                                    <p:cond delay="1000"/>
                                  </p:stCondLst>
                                  <p:childTnLst>
                                    <p:set>
                                      <p:cBhvr>
                                        <p:cTn id="67" dur="1" fill="hold">
                                          <p:stCondLst>
                                            <p:cond delay="0"/>
                                          </p:stCondLst>
                                        </p:cTn>
                                        <p:tgtEl>
                                          <p:spTgt spid="12"/>
                                        </p:tgtEl>
                                        <p:attrNameLst>
                                          <p:attrName>style.visibility</p:attrName>
                                        </p:attrNameLst>
                                      </p:cBhvr>
                                      <p:to>
                                        <p:strVal val="visible"/>
                                      </p:to>
                                    </p:set>
                                    <p:anim calcmode="lin" valueType="num">
                                      <p:cBhvr>
                                        <p:cTn id="68" dur="500" fill="hold"/>
                                        <p:tgtEl>
                                          <p:spTgt spid="12"/>
                                        </p:tgtEl>
                                        <p:attrNameLst>
                                          <p:attrName>ppt_w</p:attrName>
                                        </p:attrNameLst>
                                      </p:cBhvr>
                                      <p:tavLst>
                                        <p:tav tm="0">
                                          <p:val>
                                            <p:fltVal val="0"/>
                                          </p:val>
                                        </p:tav>
                                        <p:tav tm="100000">
                                          <p:val>
                                            <p:strVal val="#ppt_w"/>
                                          </p:val>
                                        </p:tav>
                                      </p:tavLst>
                                    </p:anim>
                                    <p:anim calcmode="lin" valueType="num">
                                      <p:cBhvr>
                                        <p:cTn id="69" dur="500" fill="hold"/>
                                        <p:tgtEl>
                                          <p:spTgt spid="12"/>
                                        </p:tgtEl>
                                        <p:attrNameLst>
                                          <p:attrName>ppt_h</p:attrName>
                                        </p:attrNameLst>
                                      </p:cBhvr>
                                      <p:tavLst>
                                        <p:tav tm="0">
                                          <p:val>
                                            <p:fltVal val="0"/>
                                          </p:val>
                                        </p:tav>
                                        <p:tav tm="100000">
                                          <p:val>
                                            <p:strVal val="#ppt_h"/>
                                          </p:val>
                                        </p:tav>
                                      </p:tavLst>
                                    </p:anim>
                                    <p:anim calcmode="lin" valueType="num">
                                      <p:cBhvr>
                                        <p:cTn id="70" dur="500" fill="hold"/>
                                        <p:tgtEl>
                                          <p:spTgt spid="12"/>
                                        </p:tgtEl>
                                        <p:attrNameLst>
                                          <p:attrName>ppt_x</p:attrName>
                                        </p:attrNameLst>
                                      </p:cBhvr>
                                      <p:tavLst>
                                        <p:tav tm="0">
                                          <p:val>
                                            <p:fltVal val="0.5"/>
                                          </p:val>
                                        </p:tav>
                                        <p:tav tm="100000">
                                          <p:val>
                                            <p:strVal val="#ppt_x"/>
                                          </p:val>
                                        </p:tav>
                                      </p:tavLst>
                                    </p:anim>
                                    <p:anim calcmode="lin" valueType="num">
                                      <p:cBhvr>
                                        <p:cTn id="71" dur="500" fill="hold"/>
                                        <p:tgtEl>
                                          <p:spTgt spid="12"/>
                                        </p:tgtEl>
                                        <p:attrNameLst>
                                          <p:attrName>ppt_y</p:attrName>
                                        </p:attrNameLst>
                                      </p:cBhvr>
                                      <p:tavLst>
                                        <p:tav tm="0">
                                          <p:val>
                                            <p:fltVal val="0.5"/>
                                          </p:val>
                                        </p:tav>
                                        <p:tav tm="100000">
                                          <p:val>
                                            <p:strVal val="#ppt_y"/>
                                          </p:val>
                                        </p:tav>
                                      </p:tavLst>
                                    </p:anim>
                                  </p:childTnLst>
                                </p:cTn>
                              </p:par>
                            </p:childTnLst>
                          </p:cTn>
                        </p:par>
                        <p:par>
                          <p:cTn id="72" fill="hold">
                            <p:stCondLst>
                              <p:cond delay="8000"/>
                            </p:stCondLst>
                            <p:childTnLst>
                              <p:par>
                                <p:cTn id="73" presetID="23" presetClass="entr" presetSubtype="528" fill="hold" grpId="0" nodeType="afterEffect">
                                  <p:stCondLst>
                                    <p:cond delay="699"/>
                                  </p:stCondLst>
                                  <p:childTnLst>
                                    <p:set>
                                      <p:cBhvr>
                                        <p:cTn id="74" dur="1" fill="hold">
                                          <p:stCondLst>
                                            <p:cond delay="0"/>
                                          </p:stCondLst>
                                        </p:cTn>
                                        <p:tgtEl>
                                          <p:spTgt spid="13"/>
                                        </p:tgtEl>
                                        <p:attrNameLst>
                                          <p:attrName>style.visibility</p:attrName>
                                        </p:attrNameLst>
                                      </p:cBhvr>
                                      <p:to>
                                        <p:strVal val="visible"/>
                                      </p:to>
                                    </p:set>
                                    <p:anim calcmode="lin" valueType="num">
                                      <p:cBhvr>
                                        <p:cTn id="75" dur="500" fill="hold"/>
                                        <p:tgtEl>
                                          <p:spTgt spid="13"/>
                                        </p:tgtEl>
                                        <p:attrNameLst>
                                          <p:attrName>ppt_w</p:attrName>
                                        </p:attrNameLst>
                                      </p:cBhvr>
                                      <p:tavLst>
                                        <p:tav tm="0">
                                          <p:val>
                                            <p:fltVal val="0"/>
                                          </p:val>
                                        </p:tav>
                                        <p:tav tm="100000">
                                          <p:val>
                                            <p:strVal val="#ppt_w"/>
                                          </p:val>
                                        </p:tav>
                                      </p:tavLst>
                                    </p:anim>
                                    <p:anim calcmode="lin" valueType="num">
                                      <p:cBhvr>
                                        <p:cTn id="76" dur="500" fill="hold"/>
                                        <p:tgtEl>
                                          <p:spTgt spid="13"/>
                                        </p:tgtEl>
                                        <p:attrNameLst>
                                          <p:attrName>ppt_h</p:attrName>
                                        </p:attrNameLst>
                                      </p:cBhvr>
                                      <p:tavLst>
                                        <p:tav tm="0">
                                          <p:val>
                                            <p:fltVal val="0"/>
                                          </p:val>
                                        </p:tav>
                                        <p:tav tm="100000">
                                          <p:val>
                                            <p:strVal val="#ppt_h"/>
                                          </p:val>
                                        </p:tav>
                                      </p:tavLst>
                                    </p:anim>
                                    <p:anim calcmode="lin" valueType="num">
                                      <p:cBhvr>
                                        <p:cTn id="77" dur="500" fill="hold"/>
                                        <p:tgtEl>
                                          <p:spTgt spid="13"/>
                                        </p:tgtEl>
                                        <p:attrNameLst>
                                          <p:attrName>ppt_x</p:attrName>
                                        </p:attrNameLst>
                                      </p:cBhvr>
                                      <p:tavLst>
                                        <p:tav tm="0">
                                          <p:val>
                                            <p:fltVal val="0.5"/>
                                          </p:val>
                                        </p:tav>
                                        <p:tav tm="100000">
                                          <p:val>
                                            <p:strVal val="#ppt_x"/>
                                          </p:val>
                                        </p:tav>
                                      </p:tavLst>
                                    </p:anim>
                                    <p:anim calcmode="lin" valueType="num">
                                      <p:cBhvr>
                                        <p:cTn id="78" dur="500" fill="hold"/>
                                        <p:tgtEl>
                                          <p:spTgt spid="13"/>
                                        </p:tgtEl>
                                        <p:attrNameLst>
                                          <p:attrName>ppt_y</p:attrName>
                                        </p:attrNameLst>
                                      </p:cBhvr>
                                      <p:tavLst>
                                        <p:tav tm="0">
                                          <p:val>
                                            <p:fltVal val="0.5"/>
                                          </p:val>
                                        </p:tav>
                                        <p:tav tm="100000">
                                          <p:val>
                                            <p:strVal val="#ppt_y"/>
                                          </p:val>
                                        </p:tav>
                                      </p:tavLst>
                                    </p:anim>
                                  </p:childTnLst>
                                </p:cTn>
                              </p:par>
                            </p:childTnLst>
                          </p:cTn>
                        </p:par>
                        <p:par>
                          <p:cTn id="79" fill="hold">
                            <p:stCondLst>
                              <p:cond delay="9199"/>
                            </p:stCondLst>
                            <p:childTnLst>
                              <p:par>
                                <p:cTn id="80" presetID="23" presetClass="entr" presetSubtype="528" fill="hold" grpId="0" nodeType="afterEffect">
                                  <p:stCondLst>
                                    <p:cond delay="0"/>
                                  </p:stCondLst>
                                  <p:childTnLst>
                                    <p:set>
                                      <p:cBhvr>
                                        <p:cTn id="81" dur="1" fill="hold">
                                          <p:stCondLst>
                                            <p:cond delay="0"/>
                                          </p:stCondLst>
                                        </p:cTn>
                                        <p:tgtEl>
                                          <p:spTgt spid="14"/>
                                        </p:tgtEl>
                                        <p:attrNameLst>
                                          <p:attrName>style.visibility</p:attrName>
                                        </p:attrNameLst>
                                      </p:cBhvr>
                                      <p:to>
                                        <p:strVal val="visible"/>
                                      </p:to>
                                    </p:set>
                                    <p:anim calcmode="lin" valueType="num">
                                      <p:cBhvr>
                                        <p:cTn id="82" dur="500" fill="hold"/>
                                        <p:tgtEl>
                                          <p:spTgt spid="14"/>
                                        </p:tgtEl>
                                        <p:attrNameLst>
                                          <p:attrName>ppt_w</p:attrName>
                                        </p:attrNameLst>
                                      </p:cBhvr>
                                      <p:tavLst>
                                        <p:tav tm="0">
                                          <p:val>
                                            <p:fltVal val="0"/>
                                          </p:val>
                                        </p:tav>
                                        <p:tav tm="100000">
                                          <p:val>
                                            <p:strVal val="#ppt_w"/>
                                          </p:val>
                                        </p:tav>
                                      </p:tavLst>
                                    </p:anim>
                                    <p:anim calcmode="lin" valueType="num">
                                      <p:cBhvr>
                                        <p:cTn id="83" dur="500" fill="hold"/>
                                        <p:tgtEl>
                                          <p:spTgt spid="14"/>
                                        </p:tgtEl>
                                        <p:attrNameLst>
                                          <p:attrName>ppt_h</p:attrName>
                                        </p:attrNameLst>
                                      </p:cBhvr>
                                      <p:tavLst>
                                        <p:tav tm="0">
                                          <p:val>
                                            <p:fltVal val="0"/>
                                          </p:val>
                                        </p:tav>
                                        <p:tav tm="100000">
                                          <p:val>
                                            <p:strVal val="#ppt_h"/>
                                          </p:val>
                                        </p:tav>
                                      </p:tavLst>
                                    </p:anim>
                                    <p:anim calcmode="lin" valueType="num">
                                      <p:cBhvr>
                                        <p:cTn id="84" dur="500" fill="hold"/>
                                        <p:tgtEl>
                                          <p:spTgt spid="14"/>
                                        </p:tgtEl>
                                        <p:attrNameLst>
                                          <p:attrName>ppt_x</p:attrName>
                                        </p:attrNameLst>
                                      </p:cBhvr>
                                      <p:tavLst>
                                        <p:tav tm="0">
                                          <p:val>
                                            <p:fltVal val="0.5"/>
                                          </p:val>
                                        </p:tav>
                                        <p:tav tm="100000">
                                          <p:val>
                                            <p:strVal val="#ppt_x"/>
                                          </p:val>
                                        </p:tav>
                                      </p:tavLst>
                                    </p:anim>
                                    <p:anim calcmode="lin" valueType="num">
                                      <p:cBhvr>
                                        <p:cTn id="85" dur="500" fill="hold"/>
                                        <p:tgtEl>
                                          <p:spTgt spid="14"/>
                                        </p:tgtEl>
                                        <p:attrNameLst>
                                          <p:attrName>ppt_y</p:attrName>
                                        </p:attrNameLst>
                                      </p:cBhvr>
                                      <p:tavLst>
                                        <p:tav tm="0">
                                          <p:val>
                                            <p:fltVal val="0.5"/>
                                          </p:val>
                                        </p:tav>
                                        <p:tav tm="100000">
                                          <p:val>
                                            <p:strVal val="#ppt_y"/>
                                          </p:val>
                                        </p:tav>
                                      </p:tavLst>
                                    </p:anim>
                                  </p:childTnLst>
                                </p:cTn>
                              </p:par>
                            </p:childTnLst>
                          </p:cTn>
                        </p:par>
                        <p:par>
                          <p:cTn id="86" fill="hold">
                            <p:stCondLst>
                              <p:cond delay="9699"/>
                            </p:stCondLst>
                            <p:childTnLst>
                              <p:par>
                                <p:cTn id="87" presetID="23" presetClass="entr" presetSubtype="272" fill="hold" grpId="0" nodeType="afterEffect">
                                  <p:stCondLst>
                                    <p:cond delay="300"/>
                                  </p:stCondLst>
                                  <p:childTnLst>
                                    <p:set>
                                      <p:cBhvr>
                                        <p:cTn id="88" dur="1" fill="hold">
                                          <p:stCondLst>
                                            <p:cond delay="0"/>
                                          </p:stCondLst>
                                        </p:cTn>
                                        <p:tgtEl>
                                          <p:spTgt spid="15"/>
                                        </p:tgtEl>
                                        <p:attrNameLst>
                                          <p:attrName>style.visibility</p:attrName>
                                        </p:attrNameLst>
                                      </p:cBhvr>
                                      <p:to>
                                        <p:strVal val="visible"/>
                                      </p:to>
                                    </p:set>
                                    <p:anim calcmode="lin" valueType="num">
                                      <p:cBhvr>
                                        <p:cTn id="89" dur="500" fill="hold"/>
                                        <p:tgtEl>
                                          <p:spTgt spid="15"/>
                                        </p:tgtEl>
                                        <p:attrNameLst>
                                          <p:attrName>ppt_w</p:attrName>
                                        </p:attrNameLst>
                                      </p:cBhvr>
                                      <p:tavLst>
                                        <p:tav tm="0">
                                          <p:val>
                                            <p:strVal val="2/3*#ppt_w"/>
                                          </p:val>
                                        </p:tav>
                                        <p:tav tm="100000">
                                          <p:val>
                                            <p:strVal val="#ppt_w"/>
                                          </p:val>
                                        </p:tav>
                                      </p:tavLst>
                                    </p:anim>
                                    <p:anim calcmode="lin" valueType="num">
                                      <p:cBhvr>
                                        <p:cTn id="90" dur="500" fill="hold"/>
                                        <p:tgtEl>
                                          <p:spTgt spid="15"/>
                                        </p:tgtEl>
                                        <p:attrNameLst>
                                          <p:attrName>ppt_h</p:attrName>
                                        </p:attrNameLst>
                                      </p:cBhvr>
                                      <p:tavLst>
                                        <p:tav tm="0">
                                          <p:val>
                                            <p:strVal val="2/3*#ppt_h"/>
                                          </p:val>
                                        </p:tav>
                                        <p:tav tm="100000">
                                          <p:val>
                                            <p:strVal val="#ppt_h"/>
                                          </p:val>
                                        </p:tav>
                                      </p:tavLst>
                                    </p:anim>
                                  </p:childTnLst>
                                </p:cTn>
                              </p:par>
                            </p:childTnLst>
                          </p:cTn>
                        </p:par>
                        <p:par>
                          <p:cTn id="91" fill="hold">
                            <p:stCondLst>
                              <p:cond delay="10499"/>
                            </p:stCondLst>
                            <p:childTnLst>
                              <p:par>
                                <p:cTn id="92" presetID="23" presetClass="entr" presetSubtype="528" fill="hold" grpId="0" nodeType="afterEffect">
                                  <p:stCondLst>
                                    <p:cond delay="200"/>
                                  </p:stCondLst>
                                  <p:childTnLst>
                                    <p:set>
                                      <p:cBhvr>
                                        <p:cTn id="93" dur="1" fill="hold">
                                          <p:stCondLst>
                                            <p:cond delay="0"/>
                                          </p:stCondLst>
                                        </p:cTn>
                                        <p:tgtEl>
                                          <p:spTgt spid="16"/>
                                        </p:tgtEl>
                                        <p:attrNameLst>
                                          <p:attrName>style.visibility</p:attrName>
                                        </p:attrNameLst>
                                      </p:cBhvr>
                                      <p:to>
                                        <p:strVal val="visible"/>
                                      </p:to>
                                    </p:set>
                                    <p:anim calcmode="lin" valueType="num">
                                      <p:cBhvr>
                                        <p:cTn id="94" dur="500" fill="hold"/>
                                        <p:tgtEl>
                                          <p:spTgt spid="16"/>
                                        </p:tgtEl>
                                        <p:attrNameLst>
                                          <p:attrName>ppt_w</p:attrName>
                                        </p:attrNameLst>
                                      </p:cBhvr>
                                      <p:tavLst>
                                        <p:tav tm="0">
                                          <p:val>
                                            <p:fltVal val="0"/>
                                          </p:val>
                                        </p:tav>
                                        <p:tav tm="100000">
                                          <p:val>
                                            <p:strVal val="#ppt_w"/>
                                          </p:val>
                                        </p:tav>
                                      </p:tavLst>
                                    </p:anim>
                                    <p:anim calcmode="lin" valueType="num">
                                      <p:cBhvr>
                                        <p:cTn id="95" dur="500" fill="hold"/>
                                        <p:tgtEl>
                                          <p:spTgt spid="16"/>
                                        </p:tgtEl>
                                        <p:attrNameLst>
                                          <p:attrName>ppt_h</p:attrName>
                                        </p:attrNameLst>
                                      </p:cBhvr>
                                      <p:tavLst>
                                        <p:tav tm="0">
                                          <p:val>
                                            <p:fltVal val="0"/>
                                          </p:val>
                                        </p:tav>
                                        <p:tav tm="100000">
                                          <p:val>
                                            <p:strVal val="#ppt_h"/>
                                          </p:val>
                                        </p:tav>
                                      </p:tavLst>
                                    </p:anim>
                                    <p:anim calcmode="lin" valueType="num">
                                      <p:cBhvr>
                                        <p:cTn id="96" dur="500" fill="hold"/>
                                        <p:tgtEl>
                                          <p:spTgt spid="16"/>
                                        </p:tgtEl>
                                        <p:attrNameLst>
                                          <p:attrName>ppt_x</p:attrName>
                                        </p:attrNameLst>
                                      </p:cBhvr>
                                      <p:tavLst>
                                        <p:tav tm="0">
                                          <p:val>
                                            <p:fltVal val="0.5"/>
                                          </p:val>
                                        </p:tav>
                                        <p:tav tm="100000">
                                          <p:val>
                                            <p:strVal val="#ppt_x"/>
                                          </p:val>
                                        </p:tav>
                                      </p:tavLst>
                                    </p:anim>
                                    <p:anim calcmode="lin" valueType="num">
                                      <p:cBhvr>
                                        <p:cTn id="97" dur="500" fill="hold"/>
                                        <p:tgtEl>
                                          <p:spTgt spid="16"/>
                                        </p:tgtEl>
                                        <p:attrNameLst>
                                          <p:attrName>ppt_y</p:attrName>
                                        </p:attrNameLst>
                                      </p:cBhvr>
                                      <p:tavLst>
                                        <p:tav tm="0">
                                          <p:val>
                                            <p:fltVal val="0.5"/>
                                          </p:val>
                                        </p:tav>
                                        <p:tav tm="100000">
                                          <p:val>
                                            <p:strVal val="#ppt_y"/>
                                          </p:val>
                                        </p:tav>
                                      </p:tavLst>
                                    </p:anim>
                                  </p:childTnLst>
                                </p:cTn>
                              </p:par>
                            </p:childTnLst>
                          </p:cTn>
                        </p:par>
                        <p:par>
                          <p:cTn id="98" fill="hold">
                            <p:stCondLst>
                              <p:cond delay="11199"/>
                            </p:stCondLst>
                            <p:childTnLst>
                              <p:par>
                                <p:cTn id="99" presetID="23" presetClass="entr" presetSubtype="528" fill="hold" grpId="0" nodeType="afterEffect">
                                  <p:stCondLst>
                                    <p:cond delay="400"/>
                                  </p:stCondLst>
                                  <p:childTnLst>
                                    <p:set>
                                      <p:cBhvr>
                                        <p:cTn id="100" dur="1" fill="hold">
                                          <p:stCondLst>
                                            <p:cond delay="0"/>
                                          </p:stCondLst>
                                        </p:cTn>
                                        <p:tgtEl>
                                          <p:spTgt spid="17"/>
                                        </p:tgtEl>
                                        <p:attrNameLst>
                                          <p:attrName>style.visibility</p:attrName>
                                        </p:attrNameLst>
                                      </p:cBhvr>
                                      <p:to>
                                        <p:strVal val="visible"/>
                                      </p:to>
                                    </p:set>
                                    <p:anim calcmode="lin" valueType="num">
                                      <p:cBhvr>
                                        <p:cTn id="101" dur="500" fill="hold"/>
                                        <p:tgtEl>
                                          <p:spTgt spid="17"/>
                                        </p:tgtEl>
                                        <p:attrNameLst>
                                          <p:attrName>ppt_w</p:attrName>
                                        </p:attrNameLst>
                                      </p:cBhvr>
                                      <p:tavLst>
                                        <p:tav tm="0">
                                          <p:val>
                                            <p:fltVal val="0"/>
                                          </p:val>
                                        </p:tav>
                                        <p:tav tm="100000">
                                          <p:val>
                                            <p:strVal val="#ppt_w"/>
                                          </p:val>
                                        </p:tav>
                                      </p:tavLst>
                                    </p:anim>
                                    <p:anim calcmode="lin" valueType="num">
                                      <p:cBhvr>
                                        <p:cTn id="102" dur="500" fill="hold"/>
                                        <p:tgtEl>
                                          <p:spTgt spid="17"/>
                                        </p:tgtEl>
                                        <p:attrNameLst>
                                          <p:attrName>ppt_h</p:attrName>
                                        </p:attrNameLst>
                                      </p:cBhvr>
                                      <p:tavLst>
                                        <p:tav tm="0">
                                          <p:val>
                                            <p:fltVal val="0"/>
                                          </p:val>
                                        </p:tav>
                                        <p:tav tm="100000">
                                          <p:val>
                                            <p:strVal val="#ppt_h"/>
                                          </p:val>
                                        </p:tav>
                                      </p:tavLst>
                                    </p:anim>
                                    <p:anim calcmode="lin" valueType="num">
                                      <p:cBhvr>
                                        <p:cTn id="103" dur="500" fill="hold"/>
                                        <p:tgtEl>
                                          <p:spTgt spid="17"/>
                                        </p:tgtEl>
                                        <p:attrNameLst>
                                          <p:attrName>ppt_x</p:attrName>
                                        </p:attrNameLst>
                                      </p:cBhvr>
                                      <p:tavLst>
                                        <p:tav tm="0">
                                          <p:val>
                                            <p:fltVal val="0.5"/>
                                          </p:val>
                                        </p:tav>
                                        <p:tav tm="100000">
                                          <p:val>
                                            <p:strVal val="#ppt_x"/>
                                          </p:val>
                                        </p:tav>
                                      </p:tavLst>
                                    </p:anim>
                                    <p:anim calcmode="lin" valueType="num">
                                      <p:cBhvr>
                                        <p:cTn id="104" dur="500" fill="hold"/>
                                        <p:tgtEl>
                                          <p:spTgt spid="17"/>
                                        </p:tgtEl>
                                        <p:attrNameLst>
                                          <p:attrName>ppt_y</p:attrName>
                                        </p:attrNameLst>
                                      </p:cBhvr>
                                      <p:tavLst>
                                        <p:tav tm="0">
                                          <p:val>
                                            <p:fltVal val="0.5"/>
                                          </p:val>
                                        </p:tav>
                                        <p:tav tm="100000">
                                          <p:val>
                                            <p:strVal val="#ppt_y"/>
                                          </p:val>
                                        </p:tav>
                                      </p:tavLst>
                                    </p:anim>
                                  </p:childTnLst>
                                </p:cTn>
                              </p:par>
                            </p:childTnLst>
                          </p:cTn>
                        </p:par>
                        <p:par>
                          <p:cTn id="105" fill="hold">
                            <p:stCondLst>
                              <p:cond delay="12099"/>
                            </p:stCondLst>
                            <p:childTnLst>
                              <p:par>
                                <p:cTn id="106" presetID="23" presetClass="entr" presetSubtype="528" fill="hold" grpId="0" nodeType="afterEffect">
                                  <p:stCondLst>
                                    <p:cond delay="600"/>
                                  </p:stCondLst>
                                  <p:childTnLst>
                                    <p:set>
                                      <p:cBhvr>
                                        <p:cTn id="107" dur="1" fill="hold">
                                          <p:stCondLst>
                                            <p:cond delay="0"/>
                                          </p:stCondLst>
                                        </p:cTn>
                                        <p:tgtEl>
                                          <p:spTgt spid="18"/>
                                        </p:tgtEl>
                                        <p:attrNameLst>
                                          <p:attrName>style.visibility</p:attrName>
                                        </p:attrNameLst>
                                      </p:cBhvr>
                                      <p:to>
                                        <p:strVal val="visible"/>
                                      </p:to>
                                    </p:set>
                                    <p:anim calcmode="lin" valueType="num">
                                      <p:cBhvr>
                                        <p:cTn id="108" dur="500" fill="hold"/>
                                        <p:tgtEl>
                                          <p:spTgt spid="18"/>
                                        </p:tgtEl>
                                        <p:attrNameLst>
                                          <p:attrName>ppt_w</p:attrName>
                                        </p:attrNameLst>
                                      </p:cBhvr>
                                      <p:tavLst>
                                        <p:tav tm="0">
                                          <p:val>
                                            <p:fltVal val="0"/>
                                          </p:val>
                                        </p:tav>
                                        <p:tav tm="100000">
                                          <p:val>
                                            <p:strVal val="#ppt_w"/>
                                          </p:val>
                                        </p:tav>
                                      </p:tavLst>
                                    </p:anim>
                                    <p:anim calcmode="lin" valueType="num">
                                      <p:cBhvr>
                                        <p:cTn id="109" dur="500" fill="hold"/>
                                        <p:tgtEl>
                                          <p:spTgt spid="18"/>
                                        </p:tgtEl>
                                        <p:attrNameLst>
                                          <p:attrName>ppt_h</p:attrName>
                                        </p:attrNameLst>
                                      </p:cBhvr>
                                      <p:tavLst>
                                        <p:tav tm="0">
                                          <p:val>
                                            <p:fltVal val="0"/>
                                          </p:val>
                                        </p:tav>
                                        <p:tav tm="100000">
                                          <p:val>
                                            <p:strVal val="#ppt_h"/>
                                          </p:val>
                                        </p:tav>
                                      </p:tavLst>
                                    </p:anim>
                                    <p:anim calcmode="lin" valueType="num">
                                      <p:cBhvr>
                                        <p:cTn id="110" dur="500" fill="hold"/>
                                        <p:tgtEl>
                                          <p:spTgt spid="18"/>
                                        </p:tgtEl>
                                        <p:attrNameLst>
                                          <p:attrName>ppt_x</p:attrName>
                                        </p:attrNameLst>
                                      </p:cBhvr>
                                      <p:tavLst>
                                        <p:tav tm="0">
                                          <p:val>
                                            <p:fltVal val="0.5"/>
                                          </p:val>
                                        </p:tav>
                                        <p:tav tm="100000">
                                          <p:val>
                                            <p:strVal val="#ppt_x"/>
                                          </p:val>
                                        </p:tav>
                                      </p:tavLst>
                                    </p:anim>
                                    <p:anim calcmode="lin" valueType="num">
                                      <p:cBhvr>
                                        <p:cTn id="111" dur="500" fill="hold"/>
                                        <p:tgtEl>
                                          <p:spTgt spid="18"/>
                                        </p:tgtEl>
                                        <p:attrNameLst>
                                          <p:attrName>ppt_y</p:attrName>
                                        </p:attrNameLst>
                                      </p:cBhvr>
                                      <p:tavLst>
                                        <p:tav tm="0">
                                          <p:val>
                                            <p:fltVal val="0.5"/>
                                          </p:val>
                                        </p:tav>
                                        <p:tav tm="100000">
                                          <p:val>
                                            <p:strVal val="#ppt_y"/>
                                          </p:val>
                                        </p:tav>
                                      </p:tavLst>
                                    </p:anim>
                                  </p:childTnLst>
                                </p:cTn>
                              </p:par>
                            </p:childTnLst>
                          </p:cTn>
                        </p:par>
                        <p:par>
                          <p:cTn id="112" fill="hold">
                            <p:stCondLst>
                              <p:cond delay="13199"/>
                            </p:stCondLst>
                            <p:childTnLst>
                              <p:par>
                                <p:cTn id="113" presetID="23" presetClass="entr" presetSubtype="528" fill="hold" grpId="0" nodeType="afterEffect">
                                  <p:stCondLst>
                                    <p:cond delay="0"/>
                                  </p:stCondLst>
                                  <p:childTnLst>
                                    <p:set>
                                      <p:cBhvr>
                                        <p:cTn id="114" dur="1" fill="hold">
                                          <p:stCondLst>
                                            <p:cond delay="0"/>
                                          </p:stCondLst>
                                        </p:cTn>
                                        <p:tgtEl>
                                          <p:spTgt spid="19"/>
                                        </p:tgtEl>
                                        <p:attrNameLst>
                                          <p:attrName>style.visibility</p:attrName>
                                        </p:attrNameLst>
                                      </p:cBhvr>
                                      <p:to>
                                        <p:strVal val="visible"/>
                                      </p:to>
                                    </p:set>
                                    <p:anim calcmode="lin" valueType="num">
                                      <p:cBhvr>
                                        <p:cTn id="115" dur="500" fill="hold"/>
                                        <p:tgtEl>
                                          <p:spTgt spid="19"/>
                                        </p:tgtEl>
                                        <p:attrNameLst>
                                          <p:attrName>ppt_w</p:attrName>
                                        </p:attrNameLst>
                                      </p:cBhvr>
                                      <p:tavLst>
                                        <p:tav tm="0">
                                          <p:val>
                                            <p:fltVal val="0"/>
                                          </p:val>
                                        </p:tav>
                                        <p:tav tm="100000">
                                          <p:val>
                                            <p:strVal val="#ppt_w"/>
                                          </p:val>
                                        </p:tav>
                                      </p:tavLst>
                                    </p:anim>
                                    <p:anim calcmode="lin" valueType="num">
                                      <p:cBhvr>
                                        <p:cTn id="116" dur="500" fill="hold"/>
                                        <p:tgtEl>
                                          <p:spTgt spid="19"/>
                                        </p:tgtEl>
                                        <p:attrNameLst>
                                          <p:attrName>ppt_h</p:attrName>
                                        </p:attrNameLst>
                                      </p:cBhvr>
                                      <p:tavLst>
                                        <p:tav tm="0">
                                          <p:val>
                                            <p:fltVal val="0"/>
                                          </p:val>
                                        </p:tav>
                                        <p:tav tm="100000">
                                          <p:val>
                                            <p:strVal val="#ppt_h"/>
                                          </p:val>
                                        </p:tav>
                                      </p:tavLst>
                                    </p:anim>
                                    <p:anim calcmode="lin" valueType="num">
                                      <p:cBhvr>
                                        <p:cTn id="117" dur="500" fill="hold"/>
                                        <p:tgtEl>
                                          <p:spTgt spid="19"/>
                                        </p:tgtEl>
                                        <p:attrNameLst>
                                          <p:attrName>ppt_x</p:attrName>
                                        </p:attrNameLst>
                                      </p:cBhvr>
                                      <p:tavLst>
                                        <p:tav tm="0">
                                          <p:val>
                                            <p:fltVal val="0.5"/>
                                          </p:val>
                                        </p:tav>
                                        <p:tav tm="100000">
                                          <p:val>
                                            <p:strVal val="#ppt_x"/>
                                          </p:val>
                                        </p:tav>
                                      </p:tavLst>
                                    </p:anim>
                                    <p:anim calcmode="lin" valueType="num">
                                      <p:cBhvr>
                                        <p:cTn id="118" dur="500" fill="hold"/>
                                        <p:tgtEl>
                                          <p:spTgt spid="19"/>
                                        </p:tgtEl>
                                        <p:attrNameLst>
                                          <p:attrName>ppt_y</p:attrName>
                                        </p:attrNameLst>
                                      </p:cBhvr>
                                      <p:tavLst>
                                        <p:tav tm="0">
                                          <p:val>
                                            <p:fltVal val="0.5"/>
                                          </p:val>
                                        </p:tav>
                                        <p:tav tm="100000">
                                          <p:val>
                                            <p:strVal val="#ppt_y"/>
                                          </p:val>
                                        </p:tav>
                                      </p:tavLst>
                                    </p:anim>
                                  </p:childTnLst>
                                </p:cTn>
                              </p:par>
                            </p:childTnLst>
                          </p:cTn>
                        </p:par>
                        <p:par>
                          <p:cTn id="119" fill="hold">
                            <p:stCondLst>
                              <p:cond delay="13699"/>
                            </p:stCondLst>
                            <p:childTnLst>
                              <p:par>
                                <p:cTn id="120" presetID="23" presetClass="entr" presetSubtype="528" fill="hold" grpId="0" nodeType="afterEffect">
                                  <p:stCondLst>
                                    <p:cond delay="0"/>
                                  </p:stCondLst>
                                  <p:childTnLst>
                                    <p:set>
                                      <p:cBhvr>
                                        <p:cTn id="121" dur="1" fill="hold">
                                          <p:stCondLst>
                                            <p:cond delay="0"/>
                                          </p:stCondLst>
                                        </p:cTn>
                                        <p:tgtEl>
                                          <p:spTgt spid="20"/>
                                        </p:tgtEl>
                                        <p:attrNameLst>
                                          <p:attrName>style.visibility</p:attrName>
                                        </p:attrNameLst>
                                      </p:cBhvr>
                                      <p:to>
                                        <p:strVal val="visible"/>
                                      </p:to>
                                    </p:set>
                                    <p:anim calcmode="lin" valueType="num">
                                      <p:cBhvr>
                                        <p:cTn id="122" dur="500" fill="hold"/>
                                        <p:tgtEl>
                                          <p:spTgt spid="20"/>
                                        </p:tgtEl>
                                        <p:attrNameLst>
                                          <p:attrName>ppt_w</p:attrName>
                                        </p:attrNameLst>
                                      </p:cBhvr>
                                      <p:tavLst>
                                        <p:tav tm="0">
                                          <p:val>
                                            <p:fltVal val="0"/>
                                          </p:val>
                                        </p:tav>
                                        <p:tav tm="100000">
                                          <p:val>
                                            <p:strVal val="#ppt_w"/>
                                          </p:val>
                                        </p:tav>
                                      </p:tavLst>
                                    </p:anim>
                                    <p:anim calcmode="lin" valueType="num">
                                      <p:cBhvr>
                                        <p:cTn id="123" dur="500" fill="hold"/>
                                        <p:tgtEl>
                                          <p:spTgt spid="20"/>
                                        </p:tgtEl>
                                        <p:attrNameLst>
                                          <p:attrName>ppt_h</p:attrName>
                                        </p:attrNameLst>
                                      </p:cBhvr>
                                      <p:tavLst>
                                        <p:tav tm="0">
                                          <p:val>
                                            <p:fltVal val="0"/>
                                          </p:val>
                                        </p:tav>
                                        <p:tav tm="100000">
                                          <p:val>
                                            <p:strVal val="#ppt_h"/>
                                          </p:val>
                                        </p:tav>
                                      </p:tavLst>
                                    </p:anim>
                                    <p:anim calcmode="lin" valueType="num">
                                      <p:cBhvr>
                                        <p:cTn id="124" dur="500" fill="hold"/>
                                        <p:tgtEl>
                                          <p:spTgt spid="20"/>
                                        </p:tgtEl>
                                        <p:attrNameLst>
                                          <p:attrName>ppt_x</p:attrName>
                                        </p:attrNameLst>
                                      </p:cBhvr>
                                      <p:tavLst>
                                        <p:tav tm="0">
                                          <p:val>
                                            <p:fltVal val="0.5"/>
                                          </p:val>
                                        </p:tav>
                                        <p:tav tm="100000">
                                          <p:val>
                                            <p:strVal val="#ppt_x"/>
                                          </p:val>
                                        </p:tav>
                                      </p:tavLst>
                                    </p:anim>
                                    <p:anim calcmode="lin" valueType="num">
                                      <p:cBhvr>
                                        <p:cTn id="125" dur="500" fill="hold"/>
                                        <p:tgtEl>
                                          <p:spTgt spid="20"/>
                                        </p:tgtEl>
                                        <p:attrNameLst>
                                          <p:attrName>ppt_y</p:attrName>
                                        </p:attrNameLst>
                                      </p:cBhvr>
                                      <p:tavLst>
                                        <p:tav tm="0">
                                          <p:val>
                                            <p:fltVal val="0.5"/>
                                          </p:val>
                                        </p:tav>
                                        <p:tav tm="100000">
                                          <p:val>
                                            <p:strVal val="#ppt_y"/>
                                          </p:val>
                                        </p:tav>
                                      </p:tavLst>
                                    </p:anim>
                                  </p:childTnLst>
                                </p:cTn>
                              </p:par>
                            </p:childTnLst>
                          </p:cTn>
                        </p:par>
                        <p:par>
                          <p:cTn id="126" fill="hold">
                            <p:stCondLst>
                              <p:cond delay="14199"/>
                            </p:stCondLst>
                            <p:childTnLst>
                              <p:par>
                                <p:cTn id="127" presetID="23" presetClass="entr" presetSubtype="528" fill="hold" grpId="0" nodeType="afterEffect">
                                  <p:stCondLst>
                                    <p:cond delay="500"/>
                                  </p:stCondLst>
                                  <p:childTnLst>
                                    <p:set>
                                      <p:cBhvr>
                                        <p:cTn id="128" dur="1" fill="hold">
                                          <p:stCondLst>
                                            <p:cond delay="0"/>
                                          </p:stCondLst>
                                        </p:cTn>
                                        <p:tgtEl>
                                          <p:spTgt spid="21"/>
                                        </p:tgtEl>
                                        <p:attrNameLst>
                                          <p:attrName>style.visibility</p:attrName>
                                        </p:attrNameLst>
                                      </p:cBhvr>
                                      <p:to>
                                        <p:strVal val="visible"/>
                                      </p:to>
                                    </p:set>
                                    <p:anim calcmode="lin" valueType="num">
                                      <p:cBhvr>
                                        <p:cTn id="129" dur="500" fill="hold"/>
                                        <p:tgtEl>
                                          <p:spTgt spid="21"/>
                                        </p:tgtEl>
                                        <p:attrNameLst>
                                          <p:attrName>ppt_w</p:attrName>
                                        </p:attrNameLst>
                                      </p:cBhvr>
                                      <p:tavLst>
                                        <p:tav tm="0">
                                          <p:val>
                                            <p:fltVal val="0"/>
                                          </p:val>
                                        </p:tav>
                                        <p:tav tm="100000">
                                          <p:val>
                                            <p:strVal val="#ppt_w"/>
                                          </p:val>
                                        </p:tav>
                                      </p:tavLst>
                                    </p:anim>
                                    <p:anim calcmode="lin" valueType="num">
                                      <p:cBhvr>
                                        <p:cTn id="130" dur="500" fill="hold"/>
                                        <p:tgtEl>
                                          <p:spTgt spid="21"/>
                                        </p:tgtEl>
                                        <p:attrNameLst>
                                          <p:attrName>ppt_h</p:attrName>
                                        </p:attrNameLst>
                                      </p:cBhvr>
                                      <p:tavLst>
                                        <p:tav tm="0">
                                          <p:val>
                                            <p:fltVal val="0"/>
                                          </p:val>
                                        </p:tav>
                                        <p:tav tm="100000">
                                          <p:val>
                                            <p:strVal val="#ppt_h"/>
                                          </p:val>
                                        </p:tav>
                                      </p:tavLst>
                                    </p:anim>
                                    <p:anim calcmode="lin" valueType="num">
                                      <p:cBhvr>
                                        <p:cTn id="131" dur="500" fill="hold"/>
                                        <p:tgtEl>
                                          <p:spTgt spid="21"/>
                                        </p:tgtEl>
                                        <p:attrNameLst>
                                          <p:attrName>ppt_x</p:attrName>
                                        </p:attrNameLst>
                                      </p:cBhvr>
                                      <p:tavLst>
                                        <p:tav tm="0">
                                          <p:val>
                                            <p:fltVal val="0.5"/>
                                          </p:val>
                                        </p:tav>
                                        <p:tav tm="100000">
                                          <p:val>
                                            <p:strVal val="#ppt_x"/>
                                          </p:val>
                                        </p:tav>
                                      </p:tavLst>
                                    </p:anim>
                                    <p:anim calcmode="lin" valueType="num">
                                      <p:cBhvr>
                                        <p:cTn id="132" dur="500" fill="hold"/>
                                        <p:tgtEl>
                                          <p:spTgt spid="21"/>
                                        </p:tgtEl>
                                        <p:attrNameLst>
                                          <p:attrName>ppt_y</p:attrName>
                                        </p:attrNameLst>
                                      </p:cBhvr>
                                      <p:tavLst>
                                        <p:tav tm="0">
                                          <p:val>
                                            <p:fltVal val="0.5"/>
                                          </p:val>
                                        </p:tav>
                                        <p:tav tm="100000">
                                          <p:val>
                                            <p:strVal val="#ppt_y"/>
                                          </p:val>
                                        </p:tav>
                                      </p:tavLst>
                                    </p:anim>
                                  </p:childTnLst>
                                </p:cTn>
                              </p:par>
                            </p:childTnLst>
                          </p:cTn>
                        </p:par>
                        <p:par>
                          <p:cTn id="133" fill="hold">
                            <p:stCondLst>
                              <p:cond delay="15199"/>
                            </p:stCondLst>
                            <p:childTnLst>
                              <p:par>
                                <p:cTn id="134" presetID="23" presetClass="entr" presetSubtype="528" fill="hold" grpId="0" nodeType="afterEffect">
                                  <p:stCondLst>
                                    <p:cond delay="0"/>
                                  </p:stCondLst>
                                  <p:childTnLst>
                                    <p:set>
                                      <p:cBhvr>
                                        <p:cTn id="135" dur="1" fill="hold">
                                          <p:stCondLst>
                                            <p:cond delay="0"/>
                                          </p:stCondLst>
                                        </p:cTn>
                                        <p:tgtEl>
                                          <p:spTgt spid="22"/>
                                        </p:tgtEl>
                                        <p:attrNameLst>
                                          <p:attrName>style.visibility</p:attrName>
                                        </p:attrNameLst>
                                      </p:cBhvr>
                                      <p:to>
                                        <p:strVal val="visible"/>
                                      </p:to>
                                    </p:set>
                                    <p:anim calcmode="lin" valueType="num">
                                      <p:cBhvr>
                                        <p:cTn id="136" dur="500" fill="hold"/>
                                        <p:tgtEl>
                                          <p:spTgt spid="22"/>
                                        </p:tgtEl>
                                        <p:attrNameLst>
                                          <p:attrName>ppt_w</p:attrName>
                                        </p:attrNameLst>
                                      </p:cBhvr>
                                      <p:tavLst>
                                        <p:tav tm="0">
                                          <p:val>
                                            <p:fltVal val="0"/>
                                          </p:val>
                                        </p:tav>
                                        <p:tav tm="100000">
                                          <p:val>
                                            <p:strVal val="#ppt_w"/>
                                          </p:val>
                                        </p:tav>
                                      </p:tavLst>
                                    </p:anim>
                                    <p:anim calcmode="lin" valueType="num">
                                      <p:cBhvr>
                                        <p:cTn id="137" dur="500" fill="hold"/>
                                        <p:tgtEl>
                                          <p:spTgt spid="22"/>
                                        </p:tgtEl>
                                        <p:attrNameLst>
                                          <p:attrName>ppt_h</p:attrName>
                                        </p:attrNameLst>
                                      </p:cBhvr>
                                      <p:tavLst>
                                        <p:tav tm="0">
                                          <p:val>
                                            <p:fltVal val="0"/>
                                          </p:val>
                                        </p:tav>
                                        <p:tav tm="100000">
                                          <p:val>
                                            <p:strVal val="#ppt_h"/>
                                          </p:val>
                                        </p:tav>
                                      </p:tavLst>
                                    </p:anim>
                                    <p:anim calcmode="lin" valueType="num">
                                      <p:cBhvr>
                                        <p:cTn id="138" dur="500" fill="hold"/>
                                        <p:tgtEl>
                                          <p:spTgt spid="22"/>
                                        </p:tgtEl>
                                        <p:attrNameLst>
                                          <p:attrName>ppt_x</p:attrName>
                                        </p:attrNameLst>
                                      </p:cBhvr>
                                      <p:tavLst>
                                        <p:tav tm="0">
                                          <p:val>
                                            <p:fltVal val="0.5"/>
                                          </p:val>
                                        </p:tav>
                                        <p:tav tm="100000">
                                          <p:val>
                                            <p:strVal val="#ppt_x"/>
                                          </p:val>
                                        </p:tav>
                                      </p:tavLst>
                                    </p:anim>
                                    <p:anim calcmode="lin" valueType="num">
                                      <p:cBhvr>
                                        <p:cTn id="139" dur="500" fill="hold"/>
                                        <p:tgtEl>
                                          <p:spTgt spid="22"/>
                                        </p:tgtEl>
                                        <p:attrNameLst>
                                          <p:attrName>ppt_y</p:attrName>
                                        </p:attrNameLst>
                                      </p:cBhvr>
                                      <p:tavLst>
                                        <p:tav tm="0">
                                          <p:val>
                                            <p:fltVal val="0.5"/>
                                          </p:val>
                                        </p:tav>
                                        <p:tav tm="100000">
                                          <p:val>
                                            <p:strVal val="#ppt_y"/>
                                          </p:val>
                                        </p:tav>
                                      </p:tavLst>
                                    </p:anim>
                                  </p:childTnLst>
                                </p:cTn>
                              </p:par>
                            </p:childTnLst>
                          </p:cTn>
                        </p:par>
                        <p:par>
                          <p:cTn id="140" fill="hold">
                            <p:stCondLst>
                              <p:cond delay="15699"/>
                            </p:stCondLst>
                            <p:childTnLst>
                              <p:par>
                                <p:cTn id="141" presetID="23" presetClass="entr" presetSubtype="528" fill="hold" grpId="0" nodeType="afterEffect">
                                  <p:stCondLst>
                                    <p:cond delay="1000"/>
                                  </p:stCondLst>
                                  <p:childTnLst>
                                    <p:set>
                                      <p:cBhvr>
                                        <p:cTn id="142" dur="1" fill="hold">
                                          <p:stCondLst>
                                            <p:cond delay="0"/>
                                          </p:stCondLst>
                                        </p:cTn>
                                        <p:tgtEl>
                                          <p:spTgt spid="23"/>
                                        </p:tgtEl>
                                        <p:attrNameLst>
                                          <p:attrName>style.visibility</p:attrName>
                                        </p:attrNameLst>
                                      </p:cBhvr>
                                      <p:to>
                                        <p:strVal val="visible"/>
                                      </p:to>
                                    </p:set>
                                    <p:anim calcmode="lin" valueType="num">
                                      <p:cBhvr>
                                        <p:cTn id="143" dur="500" fill="hold"/>
                                        <p:tgtEl>
                                          <p:spTgt spid="23"/>
                                        </p:tgtEl>
                                        <p:attrNameLst>
                                          <p:attrName>ppt_w</p:attrName>
                                        </p:attrNameLst>
                                      </p:cBhvr>
                                      <p:tavLst>
                                        <p:tav tm="0">
                                          <p:val>
                                            <p:fltVal val="0"/>
                                          </p:val>
                                        </p:tav>
                                        <p:tav tm="100000">
                                          <p:val>
                                            <p:strVal val="#ppt_w"/>
                                          </p:val>
                                        </p:tav>
                                      </p:tavLst>
                                    </p:anim>
                                    <p:anim calcmode="lin" valueType="num">
                                      <p:cBhvr>
                                        <p:cTn id="144" dur="500" fill="hold"/>
                                        <p:tgtEl>
                                          <p:spTgt spid="23"/>
                                        </p:tgtEl>
                                        <p:attrNameLst>
                                          <p:attrName>ppt_h</p:attrName>
                                        </p:attrNameLst>
                                      </p:cBhvr>
                                      <p:tavLst>
                                        <p:tav tm="0">
                                          <p:val>
                                            <p:fltVal val="0"/>
                                          </p:val>
                                        </p:tav>
                                        <p:tav tm="100000">
                                          <p:val>
                                            <p:strVal val="#ppt_h"/>
                                          </p:val>
                                        </p:tav>
                                      </p:tavLst>
                                    </p:anim>
                                    <p:anim calcmode="lin" valueType="num">
                                      <p:cBhvr>
                                        <p:cTn id="145" dur="500" fill="hold"/>
                                        <p:tgtEl>
                                          <p:spTgt spid="23"/>
                                        </p:tgtEl>
                                        <p:attrNameLst>
                                          <p:attrName>ppt_x</p:attrName>
                                        </p:attrNameLst>
                                      </p:cBhvr>
                                      <p:tavLst>
                                        <p:tav tm="0">
                                          <p:val>
                                            <p:fltVal val="0.5"/>
                                          </p:val>
                                        </p:tav>
                                        <p:tav tm="100000">
                                          <p:val>
                                            <p:strVal val="#ppt_x"/>
                                          </p:val>
                                        </p:tav>
                                      </p:tavLst>
                                    </p:anim>
                                    <p:anim calcmode="lin" valueType="num">
                                      <p:cBhvr>
                                        <p:cTn id="146" dur="500" fill="hold"/>
                                        <p:tgtEl>
                                          <p:spTgt spid="23"/>
                                        </p:tgtEl>
                                        <p:attrNameLst>
                                          <p:attrName>ppt_y</p:attrName>
                                        </p:attrNameLst>
                                      </p:cBhvr>
                                      <p:tavLst>
                                        <p:tav tm="0">
                                          <p:val>
                                            <p:fltVal val="0.5"/>
                                          </p:val>
                                        </p:tav>
                                        <p:tav tm="100000">
                                          <p:val>
                                            <p:strVal val="#ppt_y"/>
                                          </p:val>
                                        </p:tav>
                                      </p:tavLst>
                                    </p:anim>
                                  </p:childTnLst>
                                </p:cTn>
                              </p:par>
                            </p:childTnLst>
                          </p:cTn>
                        </p:par>
                        <p:par>
                          <p:cTn id="147" fill="hold">
                            <p:stCondLst>
                              <p:cond delay="17199"/>
                            </p:stCondLst>
                            <p:childTnLst>
                              <p:par>
                                <p:cTn id="148" presetID="23" presetClass="entr" presetSubtype="528" fill="hold" grpId="0" nodeType="afterEffect">
                                  <p:stCondLst>
                                    <p:cond delay="699"/>
                                  </p:stCondLst>
                                  <p:childTnLst>
                                    <p:set>
                                      <p:cBhvr>
                                        <p:cTn id="149" dur="1" fill="hold">
                                          <p:stCondLst>
                                            <p:cond delay="0"/>
                                          </p:stCondLst>
                                        </p:cTn>
                                        <p:tgtEl>
                                          <p:spTgt spid="24"/>
                                        </p:tgtEl>
                                        <p:attrNameLst>
                                          <p:attrName>style.visibility</p:attrName>
                                        </p:attrNameLst>
                                      </p:cBhvr>
                                      <p:to>
                                        <p:strVal val="visible"/>
                                      </p:to>
                                    </p:set>
                                    <p:anim calcmode="lin" valueType="num">
                                      <p:cBhvr>
                                        <p:cTn id="150" dur="500" fill="hold"/>
                                        <p:tgtEl>
                                          <p:spTgt spid="24"/>
                                        </p:tgtEl>
                                        <p:attrNameLst>
                                          <p:attrName>ppt_w</p:attrName>
                                        </p:attrNameLst>
                                      </p:cBhvr>
                                      <p:tavLst>
                                        <p:tav tm="0">
                                          <p:val>
                                            <p:fltVal val="0"/>
                                          </p:val>
                                        </p:tav>
                                        <p:tav tm="100000">
                                          <p:val>
                                            <p:strVal val="#ppt_w"/>
                                          </p:val>
                                        </p:tav>
                                      </p:tavLst>
                                    </p:anim>
                                    <p:anim calcmode="lin" valueType="num">
                                      <p:cBhvr>
                                        <p:cTn id="151" dur="500" fill="hold"/>
                                        <p:tgtEl>
                                          <p:spTgt spid="24"/>
                                        </p:tgtEl>
                                        <p:attrNameLst>
                                          <p:attrName>ppt_h</p:attrName>
                                        </p:attrNameLst>
                                      </p:cBhvr>
                                      <p:tavLst>
                                        <p:tav tm="0">
                                          <p:val>
                                            <p:fltVal val="0"/>
                                          </p:val>
                                        </p:tav>
                                        <p:tav tm="100000">
                                          <p:val>
                                            <p:strVal val="#ppt_h"/>
                                          </p:val>
                                        </p:tav>
                                      </p:tavLst>
                                    </p:anim>
                                    <p:anim calcmode="lin" valueType="num">
                                      <p:cBhvr>
                                        <p:cTn id="152" dur="500" fill="hold"/>
                                        <p:tgtEl>
                                          <p:spTgt spid="24"/>
                                        </p:tgtEl>
                                        <p:attrNameLst>
                                          <p:attrName>ppt_x</p:attrName>
                                        </p:attrNameLst>
                                      </p:cBhvr>
                                      <p:tavLst>
                                        <p:tav tm="0">
                                          <p:val>
                                            <p:fltVal val="0.5"/>
                                          </p:val>
                                        </p:tav>
                                        <p:tav tm="100000">
                                          <p:val>
                                            <p:strVal val="#ppt_x"/>
                                          </p:val>
                                        </p:tav>
                                      </p:tavLst>
                                    </p:anim>
                                    <p:anim calcmode="lin" valueType="num">
                                      <p:cBhvr>
                                        <p:cTn id="153" dur="500" fill="hold"/>
                                        <p:tgtEl>
                                          <p:spTgt spid="2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noProof="1"/>
              <a:t>单击此处编辑母版标题样式</a:t>
            </a:r>
          </a:p>
        </p:txBody>
      </p:sp>
      <p:sp>
        <p:nvSpPr>
          <p:cNvPr id="3" name="文本占位符 2"/>
          <p:cNvSpPr>
            <a:spLocks noGrp="1"/>
          </p:cNvSpPr>
          <p:nvPr>
            <p:ph type="body" idx="1"/>
          </p:nvPr>
        </p:nvSpPr>
        <p:spPr>
          <a:xfrm>
            <a:off x="1186774" y="1778438"/>
            <a:ext cx="4873574" cy="823912"/>
          </a:xfrm>
          <a:prstGeom prst="rect">
            <a:avLst/>
          </a:prstGeo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noProof="1"/>
              <a:t>单击此处编辑母版文本样式</a:t>
            </a:r>
          </a:p>
        </p:txBody>
      </p:sp>
      <p:sp>
        <p:nvSpPr>
          <p:cNvPr id="4" name="内容占位符 3"/>
          <p:cNvSpPr>
            <a:spLocks noGrp="1"/>
          </p:cNvSpPr>
          <p:nvPr>
            <p:ph sz="half" idx="2"/>
          </p:nvPr>
        </p:nvSpPr>
        <p:spPr>
          <a:xfrm>
            <a:off x="1186774" y="2665379"/>
            <a:ext cx="4873574" cy="3524284"/>
          </a:xfrm>
          <a:prstGeom prst="rect">
            <a:avLst/>
          </a:prstGeo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6256938" y="1778438"/>
            <a:ext cx="4897576" cy="823912"/>
          </a:xfrm>
          <a:prstGeom prst="rect">
            <a:avLst/>
          </a:prstGeo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noProof="1"/>
              <a:t>单击此处编辑母版文本样式</a:t>
            </a:r>
          </a:p>
        </p:txBody>
      </p:sp>
      <p:sp>
        <p:nvSpPr>
          <p:cNvPr id="6" name="内容占位符 5"/>
          <p:cNvSpPr>
            <a:spLocks noGrp="1"/>
          </p:cNvSpPr>
          <p:nvPr>
            <p:ph sz="quarter" idx="4"/>
          </p:nvPr>
        </p:nvSpPr>
        <p:spPr>
          <a:xfrm>
            <a:off x="6256938" y="2665379"/>
            <a:ext cx="4897576" cy="3524284"/>
          </a:xfrm>
          <a:prstGeom prst="rect">
            <a:avLst/>
          </a:prstGeo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noProof="1"/>
              <a:t>单击此处编辑母版标题样式</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noProof="1"/>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单击此处编辑母版文本样式</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a:prstGeom prst="rect">
            <a:avLst/>
          </a:prstGeom>
        </p:spPr>
        <p:txBody>
          <a:bodyPr anchor="b"/>
          <a:lstStyle>
            <a:lvl1pPr>
              <a:defRPr sz="3200"/>
            </a:lvl1pPr>
          </a:lstStyle>
          <a:p>
            <a:r>
              <a:rPr lang="zh-CN" altLang="en-US" noProof="1"/>
              <a:t>单击此处编辑母版标题样式</a:t>
            </a:r>
          </a:p>
        </p:txBody>
      </p:sp>
      <p:sp>
        <p:nvSpPr>
          <p:cNvPr id="3" name="图片占位符 2"/>
          <p:cNvSpPr>
            <a:spLocks noGrp="1"/>
          </p:cNvSpPr>
          <p:nvPr>
            <p:ph type="pic" idx="1"/>
          </p:nvPr>
        </p:nvSpPr>
        <p:spPr>
          <a:xfrm>
            <a:off x="5183188" y="457201"/>
            <a:ext cx="6172200" cy="540385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1"/>
          </a:p>
        </p:txBody>
      </p:sp>
      <p:sp>
        <p:nvSpPr>
          <p:cNvPr id="4" name="文本占位符 3"/>
          <p:cNvSpPr>
            <a:spLocks noGrp="1"/>
          </p:cNvSpPr>
          <p:nvPr>
            <p:ph type="body" sz="half" idx="2"/>
          </p:nvPr>
        </p:nvSpPr>
        <p:spPr>
          <a:xfrm>
            <a:off x="839788" y="2057400"/>
            <a:ext cx="4165349" cy="3811588"/>
          </a:xfrm>
          <a:prstGeom prst="rect">
            <a:avLst/>
          </a:prstGeo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noProof="1"/>
              <a:t>单击此处编辑母版文本样式</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noProof="1"/>
              <a:t>单击此处编辑母版标题样式</a:t>
            </a:r>
          </a:p>
        </p:txBody>
      </p:sp>
      <p:sp>
        <p:nvSpPr>
          <p:cNvPr id="3" name="竖排文字占位符 2"/>
          <p:cNvSpPr>
            <a:spLocks noGrp="1"/>
          </p:cNvSpPr>
          <p:nvPr>
            <p:ph type="body" orient="vert" idx="1"/>
          </p:nvPr>
        </p:nvSpPr>
        <p:spPr>
          <a:xfrm>
            <a:off x="457200" y="1600200"/>
            <a:ext cx="8229600" cy="4526280"/>
          </a:xfrm>
          <a:prstGeom prst="rect">
            <a:avLst/>
          </a:prstGeo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矩形 1"/>
          <p:cNvSpPr/>
          <p:nvPr/>
        </p:nvSpPr>
        <p:spPr>
          <a:xfrm>
            <a:off x="0" y="6478588"/>
            <a:ext cx="12193588" cy="287337"/>
          </a:xfrm>
          <a:prstGeom prst="rect">
            <a:avLst/>
          </a:prstGeom>
          <a:solidFill>
            <a:srgbClr val="558E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800" b="0"/>
          </a:p>
        </p:txBody>
      </p:sp>
      <p:sp>
        <p:nvSpPr>
          <p:cNvPr id="3" name="矩形 10"/>
          <p:cNvSpPr>
            <a:spLocks noChangeArrowheads="1"/>
          </p:cNvSpPr>
          <p:nvPr/>
        </p:nvSpPr>
        <p:spPr bwMode="auto">
          <a:xfrm>
            <a:off x="144463" y="6437313"/>
            <a:ext cx="1457325" cy="369887"/>
          </a:xfrm>
          <a:prstGeom prst="rect">
            <a:avLst/>
          </a:prstGeom>
          <a:noFill/>
          <a:ln>
            <a:noFill/>
          </a:ln>
        </p:spPr>
        <p:txBody>
          <a:bodyPr anchor="ctr"/>
          <a:lstStyle>
            <a:lvl1pPr>
              <a:defRPr sz="2000" b="1">
                <a:solidFill>
                  <a:schemeClr val="tx1"/>
                </a:solidFill>
                <a:latin typeface="宋体" panose="02010600030101010101" pitchFamily="2" charset="-122"/>
                <a:ea typeface="宋体" panose="02010600030101010101" pitchFamily="2" charset="-122"/>
              </a:defRPr>
            </a:lvl1pPr>
            <a:lvl2pPr marL="742950" indent="-285750">
              <a:defRPr sz="2000" b="1">
                <a:solidFill>
                  <a:schemeClr val="tx1"/>
                </a:solidFill>
                <a:latin typeface="宋体" panose="02010600030101010101" pitchFamily="2" charset="-122"/>
                <a:ea typeface="宋体" panose="02010600030101010101" pitchFamily="2" charset="-122"/>
              </a:defRPr>
            </a:lvl2pPr>
            <a:lvl3pPr marL="1143000" indent="-228600">
              <a:defRPr sz="2000" b="1">
                <a:solidFill>
                  <a:schemeClr val="tx1"/>
                </a:solidFill>
                <a:latin typeface="宋体" panose="02010600030101010101" pitchFamily="2" charset="-122"/>
                <a:ea typeface="宋体" panose="02010600030101010101" pitchFamily="2" charset="-122"/>
              </a:defRPr>
            </a:lvl3pPr>
            <a:lvl4pPr marL="1600200" indent="-228600">
              <a:defRPr sz="2000" b="1">
                <a:solidFill>
                  <a:schemeClr val="tx1"/>
                </a:solidFill>
                <a:latin typeface="宋体" panose="02010600030101010101" pitchFamily="2" charset="-122"/>
                <a:ea typeface="宋体" panose="02010600030101010101" pitchFamily="2" charset="-122"/>
              </a:defRPr>
            </a:lvl4pPr>
            <a:lvl5pPr marL="2057400" indent="-228600">
              <a:defRPr sz="2000" b="1">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9pPr>
          </a:lstStyle>
          <a:p>
            <a:pPr algn="ctr" eaLnBrk="1" hangingPunct="1">
              <a:buFont typeface="Arial" panose="020B0604020202020204" pitchFamily="34" charset="0"/>
              <a:buNone/>
              <a:defRPr/>
            </a:pPr>
            <a:r>
              <a:rPr lang="zh-CN" altLang="en-US" sz="1600" b="0">
                <a:solidFill>
                  <a:srgbClr val="F2F2F2"/>
                </a:solidFill>
                <a:latin typeface="Arial" panose="020B0604020202020204" pitchFamily="34" charset="0"/>
              </a:rPr>
              <a:t> </a:t>
            </a:r>
            <a:fld id="{5306CCAD-F78C-4E50-A603-210906B9EA6C}" type="slidenum">
              <a:rPr lang="zh-CN" altLang="en-US" sz="1600" b="0" smtClean="0">
                <a:solidFill>
                  <a:srgbClr val="F2F2F2"/>
                </a:solidFill>
                <a:latin typeface="Arial" panose="020B0604020202020204" pitchFamily="34" charset="0"/>
              </a:rPr>
              <a:t>‹#›</a:t>
            </a:fld>
            <a:r>
              <a:rPr lang="en-US" altLang="zh-CN" sz="1600" b="0">
                <a:solidFill>
                  <a:srgbClr val="F2F2F2"/>
                </a:solidFill>
                <a:latin typeface="Arial" panose="020B0604020202020204" pitchFamily="34" charset="0"/>
              </a:rPr>
              <a:t> </a:t>
            </a:r>
          </a:p>
        </p:txBody>
      </p:sp>
      <p:sp>
        <p:nvSpPr>
          <p:cNvPr id="4" name="矩形 3"/>
          <p:cNvSpPr/>
          <p:nvPr/>
        </p:nvSpPr>
        <p:spPr>
          <a:xfrm>
            <a:off x="0" y="690563"/>
            <a:ext cx="12192000" cy="352425"/>
          </a:xfrm>
          <a:prstGeom prst="rect">
            <a:avLst/>
          </a:prstGeom>
          <a:solidFill>
            <a:srgbClr val="558E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800" b="0"/>
          </a:p>
        </p:txBody>
      </p:sp>
      <p:pic>
        <p:nvPicPr>
          <p:cNvPr id="5" name="Picture 3" descr="C:\Documents and Settings\yet7\桌面\4.16\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2438" y="92075"/>
            <a:ext cx="1035050"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C:\Documents and Settings\yet7\桌面\4.16\校名-白.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69263" y="6470650"/>
            <a:ext cx="34036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日期占位符 1"/>
          <p:cNvSpPr>
            <a:spLocks noGrp="1"/>
          </p:cNvSpPr>
          <p:nvPr>
            <p:ph type="dt" sz="half" idx="10"/>
          </p:nvPr>
        </p:nvSpPr>
        <p:spPr>
          <a:xfrm>
            <a:off x="609600" y="6356350"/>
            <a:ext cx="2844800" cy="365125"/>
          </a:xfrm>
          <a:prstGeom prst="rect">
            <a:avLst/>
          </a:prstGeom>
        </p:spPr>
        <p:txBody>
          <a:bodyPr/>
          <a:lstStyle>
            <a:lvl1pPr eaLnBrk="1" hangingPunct="1">
              <a:buFontTx/>
              <a:buNone/>
              <a:defRPr sz="1800" b="0">
                <a:latin typeface="Arial" panose="020B0604020202020204" pitchFamily="34" charset="0"/>
                <a:ea typeface="宋体" panose="02010600030101010101" pitchFamily="2" charset="-122"/>
              </a:defRPr>
            </a:lvl1pPr>
          </a:lstStyle>
          <a:p>
            <a:pPr>
              <a:defRPr/>
            </a:pPr>
            <a:endParaRPr lang="zh-CN" altLang="en-US"/>
          </a:p>
        </p:txBody>
      </p:sp>
      <p:sp>
        <p:nvSpPr>
          <p:cNvPr id="8" name="页脚占位符 2"/>
          <p:cNvSpPr>
            <a:spLocks noGrp="1"/>
          </p:cNvSpPr>
          <p:nvPr>
            <p:ph type="ftr" sz="quarter" idx="11"/>
          </p:nvPr>
        </p:nvSpPr>
        <p:spPr>
          <a:xfrm>
            <a:off x="4165600" y="6356350"/>
            <a:ext cx="3860800" cy="365125"/>
          </a:xfrm>
          <a:prstGeom prst="rect">
            <a:avLst/>
          </a:prstGeom>
        </p:spPr>
        <p:txBody>
          <a:bodyPr/>
          <a:lstStyle>
            <a:lvl1pPr eaLnBrk="1" hangingPunct="1">
              <a:buFontTx/>
              <a:buNone/>
              <a:defRPr sz="1800" b="0">
                <a:latin typeface="Arial" panose="020B0604020202020204" pitchFamily="34" charset="0"/>
                <a:ea typeface="宋体" panose="02010600030101010101" pitchFamily="2" charset="-122"/>
              </a:defRPr>
            </a:lvl1pPr>
          </a:lstStyle>
          <a:p>
            <a:pPr>
              <a:defRPr/>
            </a:pPr>
            <a:endParaRPr lang="zh-CN" altLang="en-US"/>
          </a:p>
        </p:txBody>
      </p:sp>
      <p:sp>
        <p:nvSpPr>
          <p:cNvPr id="9" name="灯片编号占位符 3"/>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lstStyle>
            <a:lvl1pPr eaLnBrk="1" hangingPunct="1">
              <a:buFont typeface="Arial" panose="020B0604020202020204" pitchFamily="34" charset="0"/>
              <a:buNone/>
              <a:defRPr sz="1800" b="0" noProof="1">
                <a:latin typeface="Arial" panose="020B0604020202020204" pitchFamily="34" charset="0"/>
              </a:defRPr>
            </a:lvl1pPr>
          </a:lstStyle>
          <a:p>
            <a:pPr>
              <a:defRPr/>
            </a:pPr>
            <a:fld id="{C501CF78-912B-4989-B8C6-80F1B9DED854}" type="slidenum">
              <a:rPr altLang="en-US"/>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矩形 1"/>
          <p:cNvSpPr/>
          <p:nvPr/>
        </p:nvSpPr>
        <p:spPr>
          <a:xfrm>
            <a:off x="0" y="6478588"/>
            <a:ext cx="12193588" cy="287337"/>
          </a:xfrm>
          <a:prstGeom prst="rect">
            <a:avLst/>
          </a:prstGeom>
          <a:solidFill>
            <a:srgbClr val="558E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800" b="0"/>
          </a:p>
        </p:txBody>
      </p:sp>
      <p:sp>
        <p:nvSpPr>
          <p:cNvPr id="3" name="矩形 10"/>
          <p:cNvSpPr>
            <a:spLocks noChangeArrowheads="1"/>
          </p:cNvSpPr>
          <p:nvPr/>
        </p:nvSpPr>
        <p:spPr bwMode="auto">
          <a:xfrm>
            <a:off x="144463" y="6437313"/>
            <a:ext cx="1457325" cy="369887"/>
          </a:xfrm>
          <a:prstGeom prst="rect">
            <a:avLst/>
          </a:prstGeom>
          <a:noFill/>
          <a:ln>
            <a:noFill/>
          </a:ln>
        </p:spPr>
        <p:txBody>
          <a:bodyPr anchor="ctr"/>
          <a:lstStyle>
            <a:lvl1pPr>
              <a:defRPr sz="2000" b="1">
                <a:solidFill>
                  <a:schemeClr val="tx1"/>
                </a:solidFill>
                <a:latin typeface="宋体" panose="02010600030101010101" pitchFamily="2" charset="-122"/>
                <a:ea typeface="宋体" panose="02010600030101010101" pitchFamily="2" charset="-122"/>
              </a:defRPr>
            </a:lvl1pPr>
            <a:lvl2pPr marL="742950" indent="-285750">
              <a:defRPr sz="2000" b="1">
                <a:solidFill>
                  <a:schemeClr val="tx1"/>
                </a:solidFill>
                <a:latin typeface="宋体" panose="02010600030101010101" pitchFamily="2" charset="-122"/>
                <a:ea typeface="宋体" panose="02010600030101010101" pitchFamily="2" charset="-122"/>
              </a:defRPr>
            </a:lvl2pPr>
            <a:lvl3pPr marL="1143000" indent="-228600">
              <a:defRPr sz="2000" b="1">
                <a:solidFill>
                  <a:schemeClr val="tx1"/>
                </a:solidFill>
                <a:latin typeface="宋体" panose="02010600030101010101" pitchFamily="2" charset="-122"/>
                <a:ea typeface="宋体" panose="02010600030101010101" pitchFamily="2" charset="-122"/>
              </a:defRPr>
            </a:lvl3pPr>
            <a:lvl4pPr marL="1600200" indent="-228600">
              <a:defRPr sz="2000" b="1">
                <a:solidFill>
                  <a:schemeClr val="tx1"/>
                </a:solidFill>
                <a:latin typeface="宋体" panose="02010600030101010101" pitchFamily="2" charset="-122"/>
                <a:ea typeface="宋体" panose="02010600030101010101" pitchFamily="2" charset="-122"/>
              </a:defRPr>
            </a:lvl4pPr>
            <a:lvl5pPr marL="2057400" indent="-228600">
              <a:defRPr sz="2000" b="1">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9pPr>
          </a:lstStyle>
          <a:p>
            <a:pPr algn="ctr" eaLnBrk="1" hangingPunct="1">
              <a:buFont typeface="Arial" panose="020B0604020202020204" pitchFamily="34" charset="0"/>
              <a:buNone/>
              <a:defRPr/>
            </a:pPr>
            <a:r>
              <a:rPr lang="zh-CN" altLang="en-US" sz="1600" b="0">
                <a:solidFill>
                  <a:srgbClr val="F2F2F2"/>
                </a:solidFill>
                <a:latin typeface="Arial" panose="020B0604020202020204" pitchFamily="34" charset="0"/>
              </a:rPr>
              <a:t> </a:t>
            </a:r>
            <a:fld id="{B6BC7867-D639-4226-ADE7-D7370E2F0888}" type="slidenum">
              <a:rPr lang="zh-CN" altLang="en-US" sz="1600" b="0" smtClean="0">
                <a:solidFill>
                  <a:srgbClr val="F2F2F2"/>
                </a:solidFill>
                <a:latin typeface="Arial" panose="020B0604020202020204" pitchFamily="34" charset="0"/>
              </a:rPr>
              <a:t>‹#›</a:t>
            </a:fld>
            <a:r>
              <a:rPr lang="en-US" altLang="zh-CN" sz="1600" b="0">
                <a:solidFill>
                  <a:srgbClr val="F2F2F2"/>
                </a:solidFill>
                <a:latin typeface="Arial" panose="020B0604020202020204" pitchFamily="34" charset="0"/>
              </a:rPr>
              <a:t> </a:t>
            </a:r>
          </a:p>
        </p:txBody>
      </p:sp>
      <p:sp>
        <p:nvSpPr>
          <p:cNvPr id="4" name="矩形 3"/>
          <p:cNvSpPr/>
          <p:nvPr/>
        </p:nvSpPr>
        <p:spPr>
          <a:xfrm>
            <a:off x="0" y="690563"/>
            <a:ext cx="12192000" cy="352425"/>
          </a:xfrm>
          <a:prstGeom prst="rect">
            <a:avLst/>
          </a:prstGeom>
          <a:solidFill>
            <a:srgbClr val="558E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800" b="0"/>
          </a:p>
        </p:txBody>
      </p:sp>
      <p:pic>
        <p:nvPicPr>
          <p:cNvPr id="5" name="Picture 3" descr="C:\Documents and Settings\yet7\桌面\4.16\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2438" y="92075"/>
            <a:ext cx="1035050"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C:\Documents and Settings\yet7\桌面\4.16\校名-白.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69263" y="6470650"/>
            <a:ext cx="34036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日期占位符 1"/>
          <p:cNvSpPr>
            <a:spLocks noGrp="1"/>
          </p:cNvSpPr>
          <p:nvPr>
            <p:ph type="dt" sz="half" idx="10"/>
          </p:nvPr>
        </p:nvSpPr>
        <p:spPr>
          <a:xfrm>
            <a:off x="609600" y="6356350"/>
            <a:ext cx="2844800" cy="365125"/>
          </a:xfrm>
          <a:prstGeom prst="rect">
            <a:avLst/>
          </a:prstGeom>
        </p:spPr>
        <p:txBody>
          <a:bodyPr/>
          <a:lstStyle>
            <a:lvl1pPr eaLnBrk="1" hangingPunct="1">
              <a:buFontTx/>
              <a:buNone/>
              <a:defRPr sz="1800" b="0">
                <a:latin typeface="Arial" panose="020B0604020202020204" pitchFamily="34" charset="0"/>
                <a:ea typeface="宋体" panose="02010600030101010101" pitchFamily="2" charset="-122"/>
              </a:defRPr>
            </a:lvl1pPr>
          </a:lstStyle>
          <a:p>
            <a:pPr>
              <a:defRPr/>
            </a:pPr>
            <a:endParaRPr lang="zh-CN" altLang="en-US"/>
          </a:p>
        </p:txBody>
      </p:sp>
      <p:sp>
        <p:nvSpPr>
          <p:cNvPr id="8" name="页脚占位符 2"/>
          <p:cNvSpPr>
            <a:spLocks noGrp="1"/>
          </p:cNvSpPr>
          <p:nvPr>
            <p:ph type="ftr" sz="quarter" idx="11"/>
          </p:nvPr>
        </p:nvSpPr>
        <p:spPr>
          <a:xfrm>
            <a:off x="4165600" y="6356350"/>
            <a:ext cx="3860800" cy="365125"/>
          </a:xfrm>
          <a:prstGeom prst="rect">
            <a:avLst/>
          </a:prstGeom>
        </p:spPr>
        <p:txBody>
          <a:bodyPr/>
          <a:lstStyle>
            <a:lvl1pPr eaLnBrk="1" hangingPunct="1">
              <a:buFontTx/>
              <a:buNone/>
              <a:defRPr sz="1800" b="0">
                <a:latin typeface="Arial" panose="020B0604020202020204" pitchFamily="34" charset="0"/>
                <a:ea typeface="宋体" panose="02010600030101010101" pitchFamily="2" charset="-122"/>
              </a:defRPr>
            </a:lvl1pPr>
          </a:lstStyle>
          <a:p>
            <a:pPr>
              <a:defRPr/>
            </a:pPr>
            <a:endParaRPr lang="zh-CN" altLang="en-US"/>
          </a:p>
        </p:txBody>
      </p:sp>
      <p:sp>
        <p:nvSpPr>
          <p:cNvPr id="9" name="灯片编号占位符 3"/>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lstStyle>
            <a:lvl1pPr eaLnBrk="1" hangingPunct="1">
              <a:buFont typeface="Arial" panose="020B0604020202020204" pitchFamily="34" charset="0"/>
              <a:buNone/>
              <a:defRPr sz="1800" b="0" noProof="1">
                <a:latin typeface="Arial" panose="020B0604020202020204" pitchFamily="34" charset="0"/>
              </a:defRPr>
            </a:lvl1pPr>
          </a:lstStyle>
          <a:p>
            <a:pPr>
              <a:defRPr/>
            </a:pPr>
            <a:fld id="{9E03FC4F-BFAE-4E3C-ACD0-AFBAEF4EEB9A}" type="slidenum">
              <a:rPr altLang="en-US"/>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showMasterPhAnim="0" type="blank">
  <p:cSld name="空白">
    <p:spTree>
      <p:nvGrpSpPr>
        <p:cNvPr id="1" name=""/>
        <p:cNvGrpSpPr/>
        <p:nvPr/>
      </p:nvGrpSpPr>
      <p:grpSpPr>
        <a:xfrm>
          <a:off x="0" y="0"/>
          <a:ext cx="0" cy="0"/>
          <a:chOff x="0" y="0"/>
          <a:chExt cx="0" cy="0"/>
        </a:xfrm>
      </p:grpSpPr>
      <p:sp>
        <p:nvSpPr>
          <p:cNvPr id="2" name="椭圆 1"/>
          <p:cNvSpPr/>
          <p:nvPr/>
        </p:nvSpPr>
        <p:spPr>
          <a:xfrm>
            <a:off x="-4408488" y="1820863"/>
            <a:ext cx="871538" cy="785812"/>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3" name="椭圆 2"/>
          <p:cNvSpPr/>
          <p:nvPr/>
        </p:nvSpPr>
        <p:spPr>
          <a:xfrm>
            <a:off x="-3021013" y="-849313"/>
            <a:ext cx="479425" cy="43021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4" name="椭圆 3"/>
          <p:cNvSpPr/>
          <p:nvPr/>
        </p:nvSpPr>
        <p:spPr>
          <a:xfrm>
            <a:off x="-3427413" y="1363663"/>
            <a:ext cx="803275" cy="720725"/>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5" name="椭圆 4"/>
          <p:cNvSpPr/>
          <p:nvPr/>
        </p:nvSpPr>
        <p:spPr>
          <a:xfrm>
            <a:off x="16832263" y="4398963"/>
            <a:ext cx="477837"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6" name="椭圆 5"/>
          <p:cNvSpPr/>
          <p:nvPr/>
        </p:nvSpPr>
        <p:spPr>
          <a:xfrm>
            <a:off x="10726738" y="-1728788"/>
            <a:ext cx="476250"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7" name="椭圆 6"/>
          <p:cNvSpPr/>
          <p:nvPr/>
        </p:nvSpPr>
        <p:spPr>
          <a:xfrm>
            <a:off x="-477838" y="9266238"/>
            <a:ext cx="1422401" cy="1281112"/>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8" name="椭圆 7"/>
          <p:cNvSpPr/>
          <p:nvPr/>
        </p:nvSpPr>
        <p:spPr>
          <a:xfrm>
            <a:off x="7099300" y="-2414588"/>
            <a:ext cx="477838"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9" name="椭圆 8"/>
          <p:cNvSpPr/>
          <p:nvPr/>
        </p:nvSpPr>
        <p:spPr>
          <a:xfrm>
            <a:off x="14832013" y="7800975"/>
            <a:ext cx="476250" cy="43021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0" name="椭圆 9"/>
          <p:cNvSpPr/>
          <p:nvPr/>
        </p:nvSpPr>
        <p:spPr>
          <a:xfrm>
            <a:off x="2894013" y="10069513"/>
            <a:ext cx="476250"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1" name="椭圆 10"/>
          <p:cNvSpPr/>
          <p:nvPr/>
        </p:nvSpPr>
        <p:spPr>
          <a:xfrm>
            <a:off x="15044738" y="7070725"/>
            <a:ext cx="1200150" cy="116046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2" name="椭圆 11"/>
          <p:cNvSpPr/>
          <p:nvPr/>
        </p:nvSpPr>
        <p:spPr>
          <a:xfrm>
            <a:off x="15806738" y="1693863"/>
            <a:ext cx="1901825" cy="1571625"/>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3" name="椭圆 12"/>
          <p:cNvSpPr/>
          <p:nvPr/>
        </p:nvSpPr>
        <p:spPr>
          <a:xfrm>
            <a:off x="-4408488" y="1820863"/>
            <a:ext cx="871538" cy="785812"/>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4" name="椭圆 13"/>
          <p:cNvSpPr/>
          <p:nvPr/>
        </p:nvSpPr>
        <p:spPr>
          <a:xfrm>
            <a:off x="-3021013" y="-849313"/>
            <a:ext cx="479425" cy="43021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5" name="椭圆 14"/>
          <p:cNvSpPr/>
          <p:nvPr/>
        </p:nvSpPr>
        <p:spPr>
          <a:xfrm>
            <a:off x="-3427413" y="1363663"/>
            <a:ext cx="803275" cy="720725"/>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6" name="椭圆 15"/>
          <p:cNvSpPr/>
          <p:nvPr/>
        </p:nvSpPr>
        <p:spPr>
          <a:xfrm>
            <a:off x="16832263" y="4398963"/>
            <a:ext cx="477837"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7" name="椭圆 16"/>
          <p:cNvSpPr/>
          <p:nvPr/>
        </p:nvSpPr>
        <p:spPr>
          <a:xfrm>
            <a:off x="10726738" y="-1728788"/>
            <a:ext cx="476250"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8" name="椭圆 17"/>
          <p:cNvSpPr/>
          <p:nvPr/>
        </p:nvSpPr>
        <p:spPr>
          <a:xfrm>
            <a:off x="-477838" y="9266238"/>
            <a:ext cx="1422401" cy="1281112"/>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9" name="椭圆 18"/>
          <p:cNvSpPr/>
          <p:nvPr/>
        </p:nvSpPr>
        <p:spPr>
          <a:xfrm>
            <a:off x="7099300" y="-2414588"/>
            <a:ext cx="477838"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0" name="椭圆 19"/>
          <p:cNvSpPr/>
          <p:nvPr/>
        </p:nvSpPr>
        <p:spPr>
          <a:xfrm>
            <a:off x="14832013" y="7800975"/>
            <a:ext cx="476250" cy="43021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1" name="椭圆 20"/>
          <p:cNvSpPr/>
          <p:nvPr/>
        </p:nvSpPr>
        <p:spPr>
          <a:xfrm>
            <a:off x="2894013" y="10069513"/>
            <a:ext cx="476250"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2" name="椭圆 21"/>
          <p:cNvSpPr/>
          <p:nvPr/>
        </p:nvSpPr>
        <p:spPr>
          <a:xfrm>
            <a:off x="15044738" y="7070725"/>
            <a:ext cx="1200150" cy="116046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3" name="椭圆 22"/>
          <p:cNvSpPr/>
          <p:nvPr/>
        </p:nvSpPr>
        <p:spPr>
          <a:xfrm>
            <a:off x="15806738" y="1693863"/>
            <a:ext cx="1901825" cy="1571625"/>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4" name="TextBox 57"/>
          <p:cNvSpPr txBox="1">
            <a:spLocks noChangeArrowheads="1"/>
          </p:cNvSpPr>
          <p:nvPr/>
        </p:nvSpPr>
        <p:spPr bwMode="auto">
          <a:xfrm>
            <a:off x="2325688" y="1104900"/>
            <a:ext cx="5099050" cy="338138"/>
          </a:xfrm>
          <a:prstGeom prst="rect">
            <a:avLst/>
          </a:prstGeom>
          <a:noFill/>
          <a:ln>
            <a:noFill/>
          </a:ln>
        </p:spPr>
        <p:txBody>
          <a:bodyPr>
            <a:spAutoFit/>
          </a:bodyPr>
          <a:lstStyle>
            <a:lvl1pPr>
              <a:defRPr sz="2000" b="1">
                <a:solidFill>
                  <a:schemeClr val="tx1"/>
                </a:solidFill>
                <a:latin typeface="宋体" panose="02010600030101010101" pitchFamily="2" charset="-122"/>
                <a:ea typeface="宋体" panose="02010600030101010101" pitchFamily="2" charset="-122"/>
              </a:defRPr>
            </a:lvl1pPr>
            <a:lvl2pPr marL="742950" indent="-285750">
              <a:defRPr sz="2000" b="1">
                <a:solidFill>
                  <a:schemeClr val="tx1"/>
                </a:solidFill>
                <a:latin typeface="宋体" panose="02010600030101010101" pitchFamily="2" charset="-122"/>
                <a:ea typeface="宋体" panose="02010600030101010101" pitchFamily="2" charset="-122"/>
              </a:defRPr>
            </a:lvl2pPr>
            <a:lvl3pPr marL="1143000" indent="-228600">
              <a:defRPr sz="2000" b="1">
                <a:solidFill>
                  <a:schemeClr val="tx1"/>
                </a:solidFill>
                <a:latin typeface="宋体" panose="02010600030101010101" pitchFamily="2" charset="-122"/>
                <a:ea typeface="宋体" panose="02010600030101010101" pitchFamily="2" charset="-122"/>
              </a:defRPr>
            </a:lvl3pPr>
            <a:lvl4pPr marL="1600200" indent="-228600">
              <a:defRPr sz="2000" b="1">
                <a:solidFill>
                  <a:schemeClr val="tx1"/>
                </a:solidFill>
                <a:latin typeface="宋体" panose="02010600030101010101" pitchFamily="2" charset="-122"/>
                <a:ea typeface="宋体" panose="02010600030101010101" pitchFamily="2" charset="-122"/>
              </a:defRPr>
            </a:lvl4pPr>
            <a:lvl5pPr marL="2057400" indent="-228600">
              <a:defRPr sz="2000" b="1">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9pPr>
          </a:lstStyle>
          <a:p>
            <a:pPr algn="dist" eaLnBrk="1" hangingPunct="1">
              <a:defRPr/>
            </a:pPr>
            <a:r>
              <a:rPr lang="en-US" altLang="zh-CN" sz="1600" b="0">
                <a:latin typeface="微软雅黑" panose="020B0503020204020204" pitchFamily="34" charset="-122"/>
                <a:sym typeface="+mn-ea"/>
              </a:rPr>
              <a:t>SHAANXI RAILWAY INSTITUTE</a:t>
            </a:r>
            <a:endParaRPr lang="zh-CN" altLang="en-US" sz="1600" b="0">
              <a:latin typeface="微软雅黑" panose="020B0503020204020204" pitchFamily="34" charset="-122"/>
              <a:sym typeface="+mn-ea"/>
            </a:endParaRPr>
          </a:p>
        </p:txBody>
      </p:sp>
      <p:pic>
        <p:nvPicPr>
          <p:cNvPr id="25" name="Picture 27" descr="C:\Documents and Settings\yet7\桌面\4.16\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4388" y="663575"/>
            <a:ext cx="1439862"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8" descr="C:\Documents and Settings\yet7\桌面\4.16\校名.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68550" y="692150"/>
            <a:ext cx="5072063"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日期占位符 1"/>
          <p:cNvSpPr>
            <a:spLocks noGrp="1"/>
          </p:cNvSpPr>
          <p:nvPr>
            <p:ph type="dt" sz="half" idx="10"/>
          </p:nvPr>
        </p:nvSpPr>
        <p:spPr>
          <a:xfrm>
            <a:off x="609600" y="6356350"/>
            <a:ext cx="2844800" cy="365125"/>
          </a:xfrm>
          <a:prstGeom prst="rect">
            <a:avLst/>
          </a:prstGeom>
        </p:spPr>
        <p:txBody>
          <a:bodyPr/>
          <a:lstStyle>
            <a:lvl1pPr eaLnBrk="1" hangingPunct="1">
              <a:buFontTx/>
              <a:buNone/>
              <a:defRPr sz="1800" b="0">
                <a:latin typeface="Arial" panose="020B0604020202020204" pitchFamily="34" charset="0"/>
                <a:ea typeface="宋体" panose="02010600030101010101" pitchFamily="2" charset="-122"/>
              </a:defRPr>
            </a:lvl1pPr>
          </a:lstStyle>
          <a:p>
            <a:pPr>
              <a:defRPr/>
            </a:pPr>
            <a:endParaRPr lang="zh-CN" altLang="en-US"/>
          </a:p>
        </p:txBody>
      </p:sp>
      <p:sp>
        <p:nvSpPr>
          <p:cNvPr id="28" name="页脚占位符 2"/>
          <p:cNvSpPr>
            <a:spLocks noGrp="1"/>
          </p:cNvSpPr>
          <p:nvPr>
            <p:ph type="ftr" sz="quarter" idx="11"/>
          </p:nvPr>
        </p:nvSpPr>
        <p:spPr>
          <a:xfrm>
            <a:off x="4165600" y="6356350"/>
            <a:ext cx="3860800" cy="365125"/>
          </a:xfrm>
          <a:prstGeom prst="rect">
            <a:avLst/>
          </a:prstGeom>
        </p:spPr>
        <p:txBody>
          <a:bodyPr/>
          <a:lstStyle>
            <a:lvl1pPr eaLnBrk="1" hangingPunct="1">
              <a:buFontTx/>
              <a:buNone/>
              <a:defRPr sz="1800" b="0">
                <a:latin typeface="Arial" panose="020B0604020202020204" pitchFamily="34" charset="0"/>
                <a:ea typeface="宋体" panose="02010600030101010101" pitchFamily="2" charset="-122"/>
              </a:defRPr>
            </a:lvl1pPr>
          </a:lstStyle>
          <a:p>
            <a:pPr>
              <a:defRPr/>
            </a:pPr>
            <a:endParaRPr lang="zh-CN" altLang="en-US"/>
          </a:p>
        </p:txBody>
      </p:sp>
      <p:sp>
        <p:nvSpPr>
          <p:cNvPr id="29" name="灯片编号占位符 3"/>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lstStyle>
            <a:lvl1pPr eaLnBrk="1" hangingPunct="1">
              <a:buFont typeface="Arial" panose="020B0604020202020204" pitchFamily="34" charset="0"/>
              <a:buNone/>
              <a:defRPr sz="1800" b="0" noProof="1">
                <a:latin typeface="Arial" panose="020B0604020202020204" pitchFamily="34" charset="0"/>
              </a:defRPr>
            </a:lvl1pPr>
          </a:lstStyle>
          <a:p>
            <a:pPr>
              <a:defRPr/>
            </a:pPr>
            <a:fld id="{7D390E4C-F096-422C-BC32-BE5C217112E6}" type="slidenum">
              <a:rPr altLang="en-US"/>
              <a:t>‹#›</a:t>
            </a:fld>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par>
                          <p:cTn id="11" fill="hold">
                            <p:stCondLst>
                              <p:cond delay="500"/>
                            </p:stCondLst>
                            <p:childTnLst>
                              <p:par>
                                <p:cTn id="12" presetID="23" presetClass="entr" presetSubtype="272" fill="hold" grpId="0" nodeType="afterEffect">
                                  <p:stCondLst>
                                    <p:cond delay="30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strVal val="2/3*#ppt_w"/>
                                          </p:val>
                                        </p:tav>
                                        <p:tav tm="100000">
                                          <p:val>
                                            <p:strVal val="#ppt_w"/>
                                          </p:val>
                                        </p:tav>
                                      </p:tavLst>
                                    </p:anim>
                                    <p:anim calcmode="lin" valueType="num">
                                      <p:cBhvr>
                                        <p:cTn id="15" dur="500" fill="hold"/>
                                        <p:tgtEl>
                                          <p:spTgt spid="3"/>
                                        </p:tgtEl>
                                        <p:attrNameLst>
                                          <p:attrName>ppt_h</p:attrName>
                                        </p:attrNameLst>
                                      </p:cBhvr>
                                      <p:tavLst>
                                        <p:tav tm="0">
                                          <p:val>
                                            <p:strVal val="2/3*#ppt_h"/>
                                          </p:val>
                                        </p:tav>
                                        <p:tav tm="100000">
                                          <p:val>
                                            <p:strVal val="#ppt_h"/>
                                          </p:val>
                                        </p:tav>
                                      </p:tavLst>
                                    </p:anim>
                                  </p:childTnLst>
                                </p:cTn>
                              </p:par>
                            </p:childTnLst>
                          </p:cTn>
                        </p:par>
                        <p:par>
                          <p:cTn id="16" fill="hold">
                            <p:stCondLst>
                              <p:cond delay="1300"/>
                            </p:stCondLst>
                            <p:childTnLst>
                              <p:par>
                                <p:cTn id="17" presetID="23" presetClass="entr" presetSubtype="528" fill="hold" grpId="0" nodeType="afterEffect">
                                  <p:stCondLst>
                                    <p:cond delay="20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 calcmode="lin" valueType="num">
                                      <p:cBhvr>
                                        <p:cTn id="21" dur="500" fill="hold"/>
                                        <p:tgtEl>
                                          <p:spTgt spid="4"/>
                                        </p:tgtEl>
                                        <p:attrNameLst>
                                          <p:attrName>ppt_x</p:attrName>
                                        </p:attrNameLst>
                                      </p:cBhvr>
                                      <p:tavLst>
                                        <p:tav tm="0">
                                          <p:val>
                                            <p:fltVal val="0.5"/>
                                          </p:val>
                                        </p:tav>
                                        <p:tav tm="100000">
                                          <p:val>
                                            <p:strVal val="#ppt_x"/>
                                          </p:val>
                                        </p:tav>
                                      </p:tavLst>
                                    </p:anim>
                                    <p:anim calcmode="lin" valueType="num">
                                      <p:cBhvr>
                                        <p:cTn id="22" dur="500" fill="hold"/>
                                        <p:tgtEl>
                                          <p:spTgt spid="4"/>
                                        </p:tgtEl>
                                        <p:attrNameLst>
                                          <p:attrName>ppt_y</p:attrName>
                                        </p:attrNameLst>
                                      </p:cBhvr>
                                      <p:tavLst>
                                        <p:tav tm="0">
                                          <p:val>
                                            <p:fltVal val="0.5"/>
                                          </p:val>
                                        </p:tav>
                                        <p:tav tm="100000">
                                          <p:val>
                                            <p:strVal val="#ppt_y"/>
                                          </p:val>
                                        </p:tav>
                                      </p:tavLst>
                                    </p:anim>
                                  </p:childTnLst>
                                </p:cTn>
                              </p:par>
                            </p:childTnLst>
                          </p:cTn>
                        </p:par>
                        <p:par>
                          <p:cTn id="23" fill="hold">
                            <p:stCondLst>
                              <p:cond delay="2000"/>
                            </p:stCondLst>
                            <p:childTnLst>
                              <p:par>
                                <p:cTn id="24" presetID="23" presetClass="entr" presetSubtype="528" fill="hold" grpId="0" nodeType="afterEffect">
                                  <p:stCondLst>
                                    <p:cond delay="40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 calcmode="lin" valueType="num">
                                      <p:cBhvr>
                                        <p:cTn id="28" dur="500" fill="hold"/>
                                        <p:tgtEl>
                                          <p:spTgt spid="5"/>
                                        </p:tgtEl>
                                        <p:attrNameLst>
                                          <p:attrName>ppt_x</p:attrName>
                                        </p:attrNameLst>
                                      </p:cBhvr>
                                      <p:tavLst>
                                        <p:tav tm="0">
                                          <p:val>
                                            <p:fltVal val="0.5"/>
                                          </p:val>
                                        </p:tav>
                                        <p:tav tm="100000">
                                          <p:val>
                                            <p:strVal val="#ppt_x"/>
                                          </p:val>
                                        </p:tav>
                                      </p:tavLst>
                                    </p:anim>
                                    <p:anim calcmode="lin" valueType="num">
                                      <p:cBhvr>
                                        <p:cTn id="29" dur="500" fill="hold"/>
                                        <p:tgtEl>
                                          <p:spTgt spid="5"/>
                                        </p:tgtEl>
                                        <p:attrNameLst>
                                          <p:attrName>ppt_y</p:attrName>
                                        </p:attrNameLst>
                                      </p:cBhvr>
                                      <p:tavLst>
                                        <p:tav tm="0">
                                          <p:val>
                                            <p:fltVal val="0.5"/>
                                          </p:val>
                                        </p:tav>
                                        <p:tav tm="100000">
                                          <p:val>
                                            <p:strVal val="#ppt_y"/>
                                          </p:val>
                                        </p:tav>
                                      </p:tavLst>
                                    </p:anim>
                                  </p:childTnLst>
                                </p:cTn>
                              </p:par>
                            </p:childTnLst>
                          </p:cTn>
                        </p:par>
                        <p:par>
                          <p:cTn id="30" fill="hold">
                            <p:stCondLst>
                              <p:cond delay="2900"/>
                            </p:stCondLst>
                            <p:childTnLst>
                              <p:par>
                                <p:cTn id="31" presetID="23" presetClass="entr" presetSubtype="528" fill="hold" grpId="0" nodeType="afterEffect">
                                  <p:stCondLst>
                                    <p:cond delay="60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fltVal val="0"/>
                                          </p:val>
                                        </p:tav>
                                        <p:tav tm="100000">
                                          <p:val>
                                            <p:strVal val="#ppt_w"/>
                                          </p:val>
                                        </p:tav>
                                      </p:tavLst>
                                    </p:anim>
                                    <p:anim calcmode="lin" valueType="num">
                                      <p:cBhvr>
                                        <p:cTn id="34" dur="500" fill="hold"/>
                                        <p:tgtEl>
                                          <p:spTgt spid="6"/>
                                        </p:tgtEl>
                                        <p:attrNameLst>
                                          <p:attrName>ppt_h</p:attrName>
                                        </p:attrNameLst>
                                      </p:cBhvr>
                                      <p:tavLst>
                                        <p:tav tm="0">
                                          <p:val>
                                            <p:fltVal val="0"/>
                                          </p:val>
                                        </p:tav>
                                        <p:tav tm="100000">
                                          <p:val>
                                            <p:strVal val="#ppt_h"/>
                                          </p:val>
                                        </p:tav>
                                      </p:tavLst>
                                    </p:anim>
                                    <p:anim calcmode="lin" valueType="num">
                                      <p:cBhvr>
                                        <p:cTn id="35" dur="500" fill="hold"/>
                                        <p:tgtEl>
                                          <p:spTgt spid="6"/>
                                        </p:tgtEl>
                                        <p:attrNameLst>
                                          <p:attrName>ppt_x</p:attrName>
                                        </p:attrNameLst>
                                      </p:cBhvr>
                                      <p:tavLst>
                                        <p:tav tm="0">
                                          <p:val>
                                            <p:fltVal val="0.5"/>
                                          </p:val>
                                        </p:tav>
                                        <p:tav tm="100000">
                                          <p:val>
                                            <p:strVal val="#ppt_x"/>
                                          </p:val>
                                        </p:tav>
                                      </p:tavLst>
                                    </p:anim>
                                    <p:anim calcmode="lin" valueType="num">
                                      <p:cBhvr>
                                        <p:cTn id="36" dur="500" fill="hold"/>
                                        <p:tgtEl>
                                          <p:spTgt spid="6"/>
                                        </p:tgtEl>
                                        <p:attrNameLst>
                                          <p:attrName>ppt_y</p:attrName>
                                        </p:attrNameLst>
                                      </p:cBhvr>
                                      <p:tavLst>
                                        <p:tav tm="0">
                                          <p:val>
                                            <p:fltVal val="0.5"/>
                                          </p:val>
                                        </p:tav>
                                        <p:tav tm="100000">
                                          <p:val>
                                            <p:strVal val="#ppt_y"/>
                                          </p:val>
                                        </p:tav>
                                      </p:tavLst>
                                    </p:anim>
                                  </p:childTnLst>
                                </p:cTn>
                              </p:par>
                            </p:childTnLst>
                          </p:cTn>
                        </p:par>
                        <p:par>
                          <p:cTn id="37" fill="hold">
                            <p:stCondLst>
                              <p:cond delay="4000"/>
                            </p:stCondLst>
                            <p:childTnLst>
                              <p:par>
                                <p:cTn id="38" presetID="23" presetClass="entr" presetSubtype="528"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fltVal val="0"/>
                                          </p:val>
                                        </p:tav>
                                        <p:tav tm="100000">
                                          <p:val>
                                            <p:strVal val="#ppt_h"/>
                                          </p:val>
                                        </p:tav>
                                      </p:tavLst>
                                    </p:anim>
                                    <p:anim calcmode="lin" valueType="num">
                                      <p:cBhvr>
                                        <p:cTn id="42" dur="500" fill="hold"/>
                                        <p:tgtEl>
                                          <p:spTgt spid="7"/>
                                        </p:tgtEl>
                                        <p:attrNameLst>
                                          <p:attrName>ppt_x</p:attrName>
                                        </p:attrNameLst>
                                      </p:cBhvr>
                                      <p:tavLst>
                                        <p:tav tm="0">
                                          <p:val>
                                            <p:fltVal val="0.5"/>
                                          </p:val>
                                        </p:tav>
                                        <p:tav tm="100000">
                                          <p:val>
                                            <p:strVal val="#ppt_x"/>
                                          </p:val>
                                        </p:tav>
                                      </p:tavLst>
                                    </p:anim>
                                    <p:anim calcmode="lin" valueType="num">
                                      <p:cBhvr>
                                        <p:cTn id="43" dur="500" fill="hold"/>
                                        <p:tgtEl>
                                          <p:spTgt spid="7"/>
                                        </p:tgtEl>
                                        <p:attrNameLst>
                                          <p:attrName>ppt_y</p:attrName>
                                        </p:attrNameLst>
                                      </p:cBhvr>
                                      <p:tavLst>
                                        <p:tav tm="0">
                                          <p:val>
                                            <p:fltVal val="0.5"/>
                                          </p:val>
                                        </p:tav>
                                        <p:tav tm="100000">
                                          <p:val>
                                            <p:strVal val="#ppt_y"/>
                                          </p:val>
                                        </p:tav>
                                      </p:tavLst>
                                    </p:anim>
                                  </p:childTnLst>
                                </p:cTn>
                              </p:par>
                            </p:childTnLst>
                          </p:cTn>
                        </p:par>
                        <p:par>
                          <p:cTn id="44" fill="hold">
                            <p:stCondLst>
                              <p:cond delay="4500"/>
                            </p:stCondLst>
                            <p:childTnLst>
                              <p:par>
                                <p:cTn id="45" presetID="23" presetClass="entr" presetSubtype="528" fill="hold" grpId="0" nodeType="after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 calcmode="lin" valueType="num">
                                      <p:cBhvr>
                                        <p:cTn id="49" dur="500" fill="hold"/>
                                        <p:tgtEl>
                                          <p:spTgt spid="8"/>
                                        </p:tgtEl>
                                        <p:attrNameLst>
                                          <p:attrName>ppt_x</p:attrName>
                                        </p:attrNameLst>
                                      </p:cBhvr>
                                      <p:tavLst>
                                        <p:tav tm="0">
                                          <p:val>
                                            <p:fltVal val="0.5"/>
                                          </p:val>
                                        </p:tav>
                                        <p:tav tm="100000">
                                          <p:val>
                                            <p:strVal val="#ppt_x"/>
                                          </p:val>
                                        </p:tav>
                                      </p:tavLst>
                                    </p:anim>
                                    <p:anim calcmode="lin" valueType="num">
                                      <p:cBhvr>
                                        <p:cTn id="50" dur="500" fill="hold"/>
                                        <p:tgtEl>
                                          <p:spTgt spid="8"/>
                                        </p:tgtEl>
                                        <p:attrNameLst>
                                          <p:attrName>ppt_y</p:attrName>
                                        </p:attrNameLst>
                                      </p:cBhvr>
                                      <p:tavLst>
                                        <p:tav tm="0">
                                          <p:val>
                                            <p:fltVal val="0.5"/>
                                          </p:val>
                                        </p:tav>
                                        <p:tav tm="100000">
                                          <p:val>
                                            <p:strVal val="#ppt_y"/>
                                          </p:val>
                                        </p:tav>
                                      </p:tavLst>
                                    </p:anim>
                                  </p:childTnLst>
                                </p:cTn>
                              </p:par>
                            </p:childTnLst>
                          </p:cTn>
                        </p:par>
                        <p:par>
                          <p:cTn id="51" fill="hold">
                            <p:stCondLst>
                              <p:cond delay="5000"/>
                            </p:stCondLst>
                            <p:childTnLst>
                              <p:par>
                                <p:cTn id="52" presetID="23" presetClass="entr" presetSubtype="528" fill="hold" grpId="0" nodeType="afterEffect">
                                  <p:stCondLst>
                                    <p:cond delay="500"/>
                                  </p:stCondLst>
                                  <p:childTnLst>
                                    <p:set>
                                      <p:cBhvr>
                                        <p:cTn id="53" dur="1" fill="hold">
                                          <p:stCondLst>
                                            <p:cond delay="0"/>
                                          </p:stCondLst>
                                        </p:cTn>
                                        <p:tgtEl>
                                          <p:spTgt spid="9"/>
                                        </p:tgtEl>
                                        <p:attrNameLst>
                                          <p:attrName>style.visibility</p:attrName>
                                        </p:attrNameLst>
                                      </p:cBhvr>
                                      <p:to>
                                        <p:strVal val="visible"/>
                                      </p:to>
                                    </p:set>
                                    <p:anim calcmode="lin" valueType="num">
                                      <p:cBhvr>
                                        <p:cTn id="54" dur="500" fill="hold"/>
                                        <p:tgtEl>
                                          <p:spTgt spid="9"/>
                                        </p:tgtEl>
                                        <p:attrNameLst>
                                          <p:attrName>ppt_w</p:attrName>
                                        </p:attrNameLst>
                                      </p:cBhvr>
                                      <p:tavLst>
                                        <p:tav tm="0">
                                          <p:val>
                                            <p:fltVal val="0"/>
                                          </p:val>
                                        </p:tav>
                                        <p:tav tm="100000">
                                          <p:val>
                                            <p:strVal val="#ppt_w"/>
                                          </p:val>
                                        </p:tav>
                                      </p:tavLst>
                                    </p:anim>
                                    <p:anim calcmode="lin" valueType="num">
                                      <p:cBhvr>
                                        <p:cTn id="55" dur="500" fill="hold"/>
                                        <p:tgtEl>
                                          <p:spTgt spid="9"/>
                                        </p:tgtEl>
                                        <p:attrNameLst>
                                          <p:attrName>ppt_h</p:attrName>
                                        </p:attrNameLst>
                                      </p:cBhvr>
                                      <p:tavLst>
                                        <p:tav tm="0">
                                          <p:val>
                                            <p:fltVal val="0"/>
                                          </p:val>
                                        </p:tav>
                                        <p:tav tm="100000">
                                          <p:val>
                                            <p:strVal val="#ppt_h"/>
                                          </p:val>
                                        </p:tav>
                                      </p:tavLst>
                                    </p:anim>
                                    <p:anim calcmode="lin" valueType="num">
                                      <p:cBhvr>
                                        <p:cTn id="56" dur="500" fill="hold"/>
                                        <p:tgtEl>
                                          <p:spTgt spid="9"/>
                                        </p:tgtEl>
                                        <p:attrNameLst>
                                          <p:attrName>ppt_x</p:attrName>
                                        </p:attrNameLst>
                                      </p:cBhvr>
                                      <p:tavLst>
                                        <p:tav tm="0">
                                          <p:val>
                                            <p:fltVal val="0.5"/>
                                          </p:val>
                                        </p:tav>
                                        <p:tav tm="100000">
                                          <p:val>
                                            <p:strVal val="#ppt_x"/>
                                          </p:val>
                                        </p:tav>
                                      </p:tavLst>
                                    </p:anim>
                                    <p:anim calcmode="lin" valueType="num">
                                      <p:cBhvr>
                                        <p:cTn id="57" dur="500" fill="hold"/>
                                        <p:tgtEl>
                                          <p:spTgt spid="9"/>
                                        </p:tgtEl>
                                        <p:attrNameLst>
                                          <p:attrName>ppt_y</p:attrName>
                                        </p:attrNameLst>
                                      </p:cBhvr>
                                      <p:tavLst>
                                        <p:tav tm="0">
                                          <p:val>
                                            <p:fltVal val="0.5"/>
                                          </p:val>
                                        </p:tav>
                                        <p:tav tm="100000">
                                          <p:val>
                                            <p:strVal val="#ppt_y"/>
                                          </p:val>
                                        </p:tav>
                                      </p:tavLst>
                                    </p:anim>
                                  </p:childTnLst>
                                </p:cTn>
                              </p:par>
                            </p:childTnLst>
                          </p:cTn>
                        </p:par>
                        <p:par>
                          <p:cTn id="58" fill="hold">
                            <p:stCondLst>
                              <p:cond delay="6000"/>
                            </p:stCondLst>
                            <p:childTnLst>
                              <p:par>
                                <p:cTn id="59" presetID="23" presetClass="entr" presetSubtype="528" fill="hold" grpId="0" nodeType="after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p:cTn id="61" dur="500" fill="hold"/>
                                        <p:tgtEl>
                                          <p:spTgt spid="10"/>
                                        </p:tgtEl>
                                        <p:attrNameLst>
                                          <p:attrName>ppt_w</p:attrName>
                                        </p:attrNameLst>
                                      </p:cBhvr>
                                      <p:tavLst>
                                        <p:tav tm="0">
                                          <p:val>
                                            <p:fltVal val="0"/>
                                          </p:val>
                                        </p:tav>
                                        <p:tav tm="100000">
                                          <p:val>
                                            <p:strVal val="#ppt_w"/>
                                          </p:val>
                                        </p:tav>
                                      </p:tavLst>
                                    </p:anim>
                                    <p:anim calcmode="lin" valueType="num">
                                      <p:cBhvr>
                                        <p:cTn id="62" dur="500" fill="hold"/>
                                        <p:tgtEl>
                                          <p:spTgt spid="10"/>
                                        </p:tgtEl>
                                        <p:attrNameLst>
                                          <p:attrName>ppt_h</p:attrName>
                                        </p:attrNameLst>
                                      </p:cBhvr>
                                      <p:tavLst>
                                        <p:tav tm="0">
                                          <p:val>
                                            <p:fltVal val="0"/>
                                          </p:val>
                                        </p:tav>
                                        <p:tav tm="100000">
                                          <p:val>
                                            <p:strVal val="#ppt_h"/>
                                          </p:val>
                                        </p:tav>
                                      </p:tavLst>
                                    </p:anim>
                                    <p:anim calcmode="lin" valueType="num">
                                      <p:cBhvr>
                                        <p:cTn id="63" dur="500" fill="hold"/>
                                        <p:tgtEl>
                                          <p:spTgt spid="10"/>
                                        </p:tgtEl>
                                        <p:attrNameLst>
                                          <p:attrName>ppt_x</p:attrName>
                                        </p:attrNameLst>
                                      </p:cBhvr>
                                      <p:tavLst>
                                        <p:tav tm="0">
                                          <p:val>
                                            <p:fltVal val="0.5"/>
                                          </p:val>
                                        </p:tav>
                                        <p:tav tm="100000">
                                          <p:val>
                                            <p:strVal val="#ppt_x"/>
                                          </p:val>
                                        </p:tav>
                                      </p:tavLst>
                                    </p:anim>
                                    <p:anim calcmode="lin" valueType="num">
                                      <p:cBhvr>
                                        <p:cTn id="64" dur="500" fill="hold"/>
                                        <p:tgtEl>
                                          <p:spTgt spid="10"/>
                                        </p:tgtEl>
                                        <p:attrNameLst>
                                          <p:attrName>ppt_y</p:attrName>
                                        </p:attrNameLst>
                                      </p:cBhvr>
                                      <p:tavLst>
                                        <p:tav tm="0">
                                          <p:val>
                                            <p:fltVal val="0.5"/>
                                          </p:val>
                                        </p:tav>
                                        <p:tav tm="100000">
                                          <p:val>
                                            <p:strVal val="#ppt_y"/>
                                          </p:val>
                                        </p:tav>
                                      </p:tavLst>
                                    </p:anim>
                                  </p:childTnLst>
                                </p:cTn>
                              </p:par>
                            </p:childTnLst>
                          </p:cTn>
                        </p:par>
                        <p:par>
                          <p:cTn id="65" fill="hold">
                            <p:stCondLst>
                              <p:cond delay="6500"/>
                            </p:stCondLst>
                            <p:childTnLst>
                              <p:par>
                                <p:cTn id="66" presetID="23" presetClass="entr" presetSubtype="528" fill="hold" grpId="0" nodeType="afterEffect">
                                  <p:stCondLst>
                                    <p:cond delay="1000"/>
                                  </p:stCondLst>
                                  <p:childTnLst>
                                    <p:set>
                                      <p:cBhvr>
                                        <p:cTn id="67" dur="1" fill="hold">
                                          <p:stCondLst>
                                            <p:cond delay="0"/>
                                          </p:stCondLst>
                                        </p:cTn>
                                        <p:tgtEl>
                                          <p:spTgt spid="11"/>
                                        </p:tgtEl>
                                        <p:attrNameLst>
                                          <p:attrName>style.visibility</p:attrName>
                                        </p:attrNameLst>
                                      </p:cBhvr>
                                      <p:to>
                                        <p:strVal val="visible"/>
                                      </p:to>
                                    </p:set>
                                    <p:anim calcmode="lin" valueType="num">
                                      <p:cBhvr>
                                        <p:cTn id="68" dur="500" fill="hold"/>
                                        <p:tgtEl>
                                          <p:spTgt spid="11"/>
                                        </p:tgtEl>
                                        <p:attrNameLst>
                                          <p:attrName>ppt_w</p:attrName>
                                        </p:attrNameLst>
                                      </p:cBhvr>
                                      <p:tavLst>
                                        <p:tav tm="0">
                                          <p:val>
                                            <p:fltVal val="0"/>
                                          </p:val>
                                        </p:tav>
                                        <p:tav tm="100000">
                                          <p:val>
                                            <p:strVal val="#ppt_w"/>
                                          </p:val>
                                        </p:tav>
                                      </p:tavLst>
                                    </p:anim>
                                    <p:anim calcmode="lin" valueType="num">
                                      <p:cBhvr>
                                        <p:cTn id="69" dur="500" fill="hold"/>
                                        <p:tgtEl>
                                          <p:spTgt spid="11"/>
                                        </p:tgtEl>
                                        <p:attrNameLst>
                                          <p:attrName>ppt_h</p:attrName>
                                        </p:attrNameLst>
                                      </p:cBhvr>
                                      <p:tavLst>
                                        <p:tav tm="0">
                                          <p:val>
                                            <p:fltVal val="0"/>
                                          </p:val>
                                        </p:tav>
                                        <p:tav tm="100000">
                                          <p:val>
                                            <p:strVal val="#ppt_h"/>
                                          </p:val>
                                        </p:tav>
                                      </p:tavLst>
                                    </p:anim>
                                    <p:anim calcmode="lin" valueType="num">
                                      <p:cBhvr>
                                        <p:cTn id="70" dur="500" fill="hold"/>
                                        <p:tgtEl>
                                          <p:spTgt spid="11"/>
                                        </p:tgtEl>
                                        <p:attrNameLst>
                                          <p:attrName>ppt_x</p:attrName>
                                        </p:attrNameLst>
                                      </p:cBhvr>
                                      <p:tavLst>
                                        <p:tav tm="0">
                                          <p:val>
                                            <p:fltVal val="0.5"/>
                                          </p:val>
                                        </p:tav>
                                        <p:tav tm="100000">
                                          <p:val>
                                            <p:strVal val="#ppt_x"/>
                                          </p:val>
                                        </p:tav>
                                      </p:tavLst>
                                    </p:anim>
                                    <p:anim calcmode="lin" valueType="num">
                                      <p:cBhvr>
                                        <p:cTn id="71" dur="500" fill="hold"/>
                                        <p:tgtEl>
                                          <p:spTgt spid="11"/>
                                        </p:tgtEl>
                                        <p:attrNameLst>
                                          <p:attrName>ppt_y</p:attrName>
                                        </p:attrNameLst>
                                      </p:cBhvr>
                                      <p:tavLst>
                                        <p:tav tm="0">
                                          <p:val>
                                            <p:fltVal val="0.5"/>
                                          </p:val>
                                        </p:tav>
                                        <p:tav tm="100000">
                                          <p:val>
                                            <p:strVal val="#ppt_y"/>
                                          </p:val>
                                        </p:tav>
                                      </p:tavLst>
                                    </p:anim>
                                  </p:childTnLst>
                                </p:cTn>
                              </p:par>
                            </p:childTnLst>
                          </p:cTn>
                        </p:par>
                        <p:par>
                          <p:cTn id="72" fill="hold">
                            <p:stCondLst>
                              <p:cond delay="8000"/>
                            </p:stCondLst>
                            <p:childTnLst>
                              <p:par>
                                <p:cTn id="73" presetID="23" presetClass="entr" presetSubtype="528" fill="hold" grpId="0" nodeType="afterEffect">
                                  <p:stCondLst>
                                    <p:cond delay="699"/>
                                  </p:stCondLst>
                                  <p:childTnLst>
                                    <p:set>
                                      <p:cBhvr>
                                        <p:cTn id="74" dur="1" fill="hold">
                                          <p:stCondLst>
                                            <p:cond delay="0"/>
                                          </p:stCondLst>
                                        </p:cTn>
                                        <p:tgtEl>
                                          <p:spTgt spid="12"/>
                                        </p:tgtEl>
                                        <p:attrNameLst>
                                          <p:attrName>style.visibility</p:attrName>
                                        </p:attrNameLst>
                                      </p:cBhvr>
                                      <p:to>
                                        <p:strVal val="visible"/>
                                      </p:to>
                                    </p:set>
                                    <p:anim calcmode="lin" valueType="num">
                                      <p:cBhvr>
                                        <p:cTn id="75" dur="500" fill="hold"/>
                                        <p:tgtEl>
                                          <p:spTgt spid="12"/>
                                        </p:tgtEl>
                                        <p:attrNameLst>
                                          <p:attrName>ppt_w</p:attrName>
                                        </p:attrNameLst>
                                      </p:cBhvr>
                                      <p:tavLst>
                                        <p:tav tm="0">
                                          <p:val>
                                            <p:fltVal val="0"/>
                                          </p:val>
                                        </p:tav>
                                        <p:tav tm="100000">
                                          <p:val>
                                            <p:strVal val="#ppt_w"/>
                                          </p:val>
                                        </p:tav>
                                      </p:tavLst>
                                    </p:anim>
                                    <p:anim calcmode="lin" valueType="num">
                                      <p:cBhvr>
                                        <p:cTn id="76" dur="500" fill="hold"/>
                                        <p:tgtEl>
                                          <p:spTgt spid="12"/>
                                        </p:tgtEl>
                                        <p:attrNameLst>
                                          <p:attrName>ppt_h</p:attrName>
                                        </p:attrNameLst>
                                      </p:cBhvr>
                                      <p:tavLst>
                                        <p:tav tm="0">
                                          <p:val>
                                            <p:fltVal val="0"/>
                                          </p:val>
                                        </p:tav>
                                        <p:tav tm="100000">
                                          <p:val>
                                            <p:strVal val="#ppt_h"/>
                                          </p:val>
                                        </p:tav>
                                      </p:tavLst>
                                    </p:anim>
                                    <p:anim calcmode="lin" valueType="num">
                                      <p:cBhvr>
                                        <p:cTn id="77" dur="500" fill="hold"/>
                                        <p:tgtEl>
                                          <p:spTgt spid="12"/>
                                        </p:tgtEl>
                                        <p:attrNameLst>
                                          <p:attrName>ppt_x</p:attrName>
                                        </p:attrNameLst>
                                      </p:cBhvr>
                                      <p:tavLst>
                                        <p:tav tm="0">
                                          <p:val>
                                            <p:fltVal val="0.5"/>
                                          </p:val>
                                        </p:tav>
                                        <p:tav tm="100000">
                                          <p:val>
                                            <p:strVal val="#ppt_x"/>
                                          </p:val>
                                        </p:tav>
                                      </p:tavLst>
                                    </p:anim>
                                    <p:anim calcmode="lin" valueType="num">
                                      <p:cBhvr>
                                        <p:cTn id="78" dur="500" fill="hold"/>
                                        <p:tgtEl>
                                          <p:spTgt spid="12"/>
                                        </p:tgtEl>
                                        <p:attrNameLst>
                                          <p:attrName>ppt_y</p:attrName>
                                        </p:attrNameLst>
                                      </p:cBhvr>
                                      <p:tavLst>
                                        <p:tav tm="0">
                                          <p:val>
                                            <p:fltVal val="0.5"/>
                                          </p:val>
                                        </p:tav>
                                        <p:tav tm="100000">
                                          <p:val>
                                            <p:strVal val="#ppt_y"/>
                                          </p:val>
                                        </p:tav>
                                      </p:tavLst>
                                    </p:anim>
                                  </p:childTnLst>
                                </p:cTn>
                              </p:par>
                            </p:childTnLst>
                          </p:cTn>
                        </p:par>
                        <p:par>
                          <p:cTn id="79" fill="hold">
                            <p:stCondLst>
                              <p:cond delay="9199"/>
                            </p:stCondLst>
                            <p:childTnLst>
                              <p:par>
                                <p:cTn id="80" presetID="23" presetClass="entr" presetSubtype="528" fill="hold" grpId="0" nodeType="afterEffect">
                                  <p:stCondLst>
                                    <p:cond delay="0"/>
                                  </p:stCondLst>
                                  <p:childTnLst>
                                    <p:set>
                                      <p:cBhvr>
                                        <p:cTn id="81" dur="1" fill="hold">
                                          <p:stCondLst>
                                            <p:cond delay="0"/>
                                          </p:stCondLst>
                                        </p:cTn>
                                        <p:tgtEl>
                                          <p:spTgt spid="13"/>
                                        </p:tgtEl>
                                        <p:attrNameLst>
                                          <p:attrName>style.visibility</p:attrName>
                                        </p:attrNameLst>
                                      </p:cBhvr>
                                      <p:to>
                                        <p:strVal val="visible"/>
                                      </p:to>
                                    </p:set>
                                    <p:anim calcmode="lin" valueType="num">
                                      <p:cBhvr>
                                        <p:cTn id="82" dur="500" fill="hold"/>
                                        <p:tgtEl>
                                          <p:spTgt spid="13"/>
                                        </p:tgtEl>
                                        <p:attrNameLst>
                                          <p:attrName>ppt_w</p:attrName>
                                        </p:attrNameLst>
                                      </p:cBhvr>
                                      <p:tavLst>
                                        <p:tav tm="0">
                                          <p:val>
                                            <p:fltVal val="0"/>
                                          </p:val>
                                        </p:tav>
                                        <p:tav tm="100000">
                                          <p:val>
                                            <p:strVal val="#ppt_w"/>
                                          </p:val>
                                        </p:tav>
                                      </p:tavLst>
                                    </p:anim>
                                    <p:anim calcmode="lin" valueType="num">
                                      <p:cBhvr>
                                        <p:cTn id="83" dur="500" fill="hold"/>
                                        <p:tgtEl>
                                          <p:spTgt spid="13"/>
                                        </p:tgtEl>
                                        <p:attrNameLst>
                                          <p:attrName>ppt_h</p:attrName>
                                        </p:attrNameLst>
                                      </p:cBhvr>
                                      <p:tavLst>
                                        <p:tav tm="0">
                                          <p:val>
                                            <p:fltVal val="0"/>
                                          </p:val>
                                        </p:tav>
                                        <p:tav tm="100000">
                                          <p:val>
                                            <p:strVal val="#ppt_h"/>
                                          </p:val>
                                        </p:tav>
                                      </p:tavLst>
                                    </p:anim>
                                    <p:anim calcmode="lin" valueType="num">
                                      <p:cBhvr>
                                        <p:cTn id="84" dur="500" fill="hold"/>
                                        <p:tgtEl>
                                          <p:spTgt spid="13"/>
                                        </p:tgtEl>
                                        <p:attrNameLst>
                                          <p:attrName>ppt_x</p:attrName>
                                        </p:attrNameLst>
                                      </p:cBhvr>
                                      <p:tavLst>
                                        <p:tav tm="0">
                                          <p:val>
                                            <p:fltVal val="0.5"/>
                                          </p:val>
                                        </p:tav>
                                        <p:tav tm="100000">
                                          <p:val>
                                            <p:strVal val="#ppt_x"/>
                                          </p:val>
                                        </p:tav>
                                      </p:tavLst>
                                    </p:anim>
                                    <p:anim calcmode="lin" valueType="num">
                                      <p:cBhvr>
                                        <p:cTn id="85" dur="500" fill="hold"/>
                                        <p:tgtEl>
                                          <p:spTgt spid="13"/>
                                        </p:tgtEl>
                                        <p:attrNameLst>
                                          <p:attrName>ppt_y</p:attrName>
                                        </p:attrNameLst>
                                      </p:cBhvr>
                                      <p:tavLst>
                                        <p:tav tm="0">
                                          <p:val>
                                            <p:fltVal val="0.5"/>
                                          </p:val>
                                        </p:tav>
                                        <p:tav tm="100000">
                                          <p:val>
                                            <p:strVal val="#ppt_y"/>
                                          </p:val>
                                        </p:tav>
                                      </p:tavLst>
                                    </p:anim>
                                  </p:childTnLst>
                                </p:cTn>
                              </p:par>
                            </p:childTnLst>
                          </p:cTn>
                        </p:par>
                        <p:par>
                          <p:cTn id="86" fill="hold">
                            <p:stCondLst>
                              <p:cond delay="9699"/>
                            </p:stCondLst>
                            <p:childTnLst>
                              <p:par>
                                <p:cTn id="87" presetID="23" presetClass="entr" presetSubtype="272" fill="hold" grpId="0" nodeType="afterEffect">
                                  <p:stCondLst>
                                    <p:cond delay="300"/>
                                  </p:stCondLst>
                                  <p:childTnLst>
                                    <p:set>
                                      <p:cBhvr>
                                        <p:cTn id="88" dur="1" fill="hold">
                                          <p:stCondLst>
                                            <p:cond delay="0"/>
                                          </p:stCondLst>
                                        </p:cTn>
                                        <p:tgtEl>
                                          <p:spTgt spid="14"/>
                                        </p:tgtEl>
                                        <p:attrNameLst>
                                          <p:attrName>style.visibility</p:attrName>
                                        </p:attrNameLst>
                                      </p:cBhvr>
                                      <p:to>
                                        <p:strVal val="visible"/>
                                      </p:to>
                                    </p:set>
                                    <p:anim calcmode="lin" valueType="num">
                                      <p:cBhvr>
                                        <p:cTn id="89" dur="500" fill="hold"/>
                                        <p:tgtEl>
                                          <p:spTgt spid="14"/>
                                        </p:tgtEl>
                                        <p:attrNameLst>
                                          <p:attrName>ppt_w</p:attrName>
                                        </p:attrNameLst>
                                      </p:cBhvr>
                                      <p:tavLst>
                                        <p:tav tm="0">
                                          <p:val>
                                            <p:strVal val="2/3*#ppt_w"/>
                                          </p:val>
                                        </p:tav>
                                        <p:tav tm="100000">
                                          <p:val>
                                            <p:strVal val="#ppt_w"/>
                                          </p:val>
                                        </p:tav>
                                      </p:tavLst>
                                    </p:anim>
                                    <p:anim calcmode="lin" valueType="num">
                                      <p:cBhvr>
                                        <p:cTn id="90" dur="500" fill="hold"/>
                                        <p:tgtEl>
                                          <p:spTgt spid="14"/>
                                        </p:tgtEl>
                                        <p:attrNameLst>
                                          <p:attrName>ppt_h</p:attrName>
                                        </p:attrNameLst>
                                      </p:cBhvr>
                                      <p:tavLst>
                                        <p:tav tm="0">
                                          <p:val>
                                            <p:strVal val="2/3*#ppt_h"/>
                                          </p:val>
                                        </p:tav>
                                        <p:tav tm="100000">
                                          <p:val>
                                            <p:strVal val="#ppt_h"/>
                                          </p:val>
                                        </p:tav>
                                      </p:tavLst>
                                    </p:anim>
                                  </p:childTnLst>
                                </p:cTn>
                              </p:par>
                            </p:childTnLst>
                          </p:cTn>
                        </p:par>
                        <p:par>
                          <p:cTn id="91" fill="hold">
                            <p:stCondLst>
                              <p:cond delay="10499"/>
                            </p:stCondLst>
                            <p:childTnLst>
                              <p:par>
                                <p:cTn id="92" presetID="23" presetClass="entr" presetSubtype="528" fill="hold" grpId="0" nodeType="afterEffect">
                                  <p:stCondLst>
                                    <p:cond delay="200"/>
                                  </p:stCondLst>
                                  <p:childTnLst>
                                    <p:set>
                                      <p:cBhvr>
                                        <p:cTn id="93" dur="1" fill="hold">
                                          <p:stCondLst>
                                            <p:cond delay="0"/>
                                          </p:stCondLst>
                                        </p:cTn>
                                        <p:tgtEl>
                                          <p:spTgt spid="15"/>
                                        </p:tgtEl>
                                        <p:attrNameLst>
                                          <p:attrName>style.visibility</p:attrName>
                                        </p:attrNameLst>
                                      </p:cBhvr>
                                      <p:to>
                                        <p:strVal val="visible"/>
                                      </p:to>
                                    </p:set>
                                    <p:anim calcmode="lin" valueType="num">
                                      <p:cBhvr>
                                        <p:cTn id="94" dur="500" fill="hold"/>
                                        <p:tgtEl>
                                          <p:spTgt spid="15"/>
                                        </p:tgtEl>
                                        <p:attrNameLst>
                                          <p:attrName>ppt_w</p:attrName>
                                        </p:attrNameLst>
                                      </p:cBhvr>
                                      <p:tavLst>
                                        <p:tav tm="0">
                                          <p:val>
                                            <p:fltVal val="0"/>
                                          </p:val>
                                        </p:tav>
                                        <p:tav tm="100000">
                                          <p:val>
                                            <p:strVal val="#ppt_w"/>
                                          </p:val>
                                        </p:tav>
                                      </p:tavLst>
                                    </p:anim>
                                    <p:anim calcmode="lin" valueType="num">
                                      <p:cBhvr>
                                        <p:cTn id="95" dur="500" fill="hold"/>
                                        <p:tgtEl>
                                          <p:spTgt spid="15"/>
                                        </p:tgtEl>
                                        <p:attrNameLst>
                                          <p:attrName>ppt_h</p:attrName>
                                        </p:attrNameLst>
                                      </p:cBhvr>
                                      <p:tavLst>
                                        <p:tav tm="0">
                                          <p:val>
                                            <p:fltVal val="0"/>
                                          </p:val>
                                        </p:tav>
                                        <p:tav tm="100000">
                                          <p:val>
                                            <p:strVal val="#ppt_h"/>
                                          </p:val>
                                        </p:tav>
                                      </p:tavLst>
                                    </p:anim>
                                    <p:anim calcmode="lin" valueType="num">
                                      <p:cBhvr>
                                        <p:cTn id="96" dur="500" fill="hold"/>
                                        <p:tgtEl>
                                          <p:spTgt spid="15"/>
                                        </p:tgtEl>
                                        <p:attrNameLst>
                                          <p:attrName>ppt_x</p:attrName>
                                        </p:attrNameLst>
                                      </p:cBhvr>
                                      <p:tavLst>
                                        <p:tav tm="0">
                                          <p:val>
                                            <p:fltVal val="0.5"/>
                                          </p:val>
                                        </p:tav>
                                        <p:tav tm="100000">
                                          <p:val>
                                            <p:strVal val="#ppt_x"/>
                                          </p:val>
                                        </p:tav>
                                      </p:tavLst>
                                    </p:anim>
                                    <p:anim calcmode="lin" valueType="num">
                                      <p:cBhvr>
                                        <p:cTn id="97" dur="500" fill="hold"/>
                                        <p:tgtEl>
                                          <p:spTgt spid="15"/>
                                        </p:tgtEl>
                                        <p:attrNameLst>
                                          <p:attrName>ppt_y</p:attrName>
                                        </p:attrNameLst>
                                      </p:cBhvr>
                                      <p:tavLst>
                                        <p:tav tm="0">
                                          <p:val>
                                            <p:fltVal val="0.5"/>
                                          </p:val>
                                        </p:tav>
                                        <p:tav tm="100000">
                                          <p:val>
                                            <p:strVal val="#ppt_y"/>
                                          </p:val>
                                        </p:tav>
                                      </p:tavLst>
                                    </p:anim>
                                  </p:childTnLst>
                                </p:cTn>
                              </p:par>
                            </p:childTnLst>
                          </p:cTn>
                        </p:par>
                        <p:par>
                          <p:cTn id="98" fill="hold">
                            <p:stCondLst>
                              <p:cond delay="11199"/>
                            </p:stCondLst>
                            <p:childTnLst>
                              <p:par>
                                <p:cTn id="99" presetID="23" presetClass="entr" presetSubtype="528" fill="hold" grpId="0" nodeType="afterEffect">
                                  <p:stCondLst>
                                    <p:cond delay="400"/>
                                  </p:stCondLst>
                                  <p:childTnLst>
                                    <p:set>
                                      <p:cBhvr>
                                        <p:cTn id="100" dur="1" fill="hold">
                                          <p:stCondLst>
                                            <p:cond delay="0"/>
                                          </p:stCondLst>
                                        </p:cTn>
                                        <p:tgtEl>
                                          <p:spTgt spid="16"/>
                                        </p:tgtEl>
                                        <p:attrNameLst>
                                          <p:attrName>style.visibility</p:attrName>
                                        </p:attrNameLst>
                                      </p:cBhvr>
                                      <p:to>
                                        <p:strVal val="visible"/>
                                      </p:to>
                                    </p:set>
                                    <p:anim calcmode="lin" valueType="num">
                                      <p:cBhvr>
                                        <p:cTn id="101" dur="500" fill="hold"/>
                                        <p:tgtEl>
                                          <p:spTgt spid="16"/>
                                        </p:tgtEl>
                                        <p:attrNameLst>
                                          <p:attrName>ppt_w</p:attrName>
                                        </p:attrNameLst>
                                      </p:cBhvr>
                                      <p:tavLst>
                                        <p:tav tm="0">
                                          <p:val>
                                            <p:fltVal val="0"/>
                                          </p:val>
                                        </p:tav>
                                        <p:tav tm="100000">
                                          <p:val>
                                            <p:strVal val="#ppt_w"/>
                                          </p:val>
                                        </p:tav>
                                      </p:tavLst>
                                    </p:anim>
                                    <p:anim calcmode="lin" valueType="num">
                                      <p:cBhvr>
                                        <p:cTn id="102" dur="500" fill="hold"/>
                                        <p:tgtEl>
                                          <p:spTgt spid="16"/>
                                        </p:tgtEl>
                                        <p:attrNameLst>
                                          <p:attrName>ppt_h</p:attrName>
                                        </p:attrNameLst>
                                      </p:cBhvr>
                                      <p:tavLst>
                                        <p:tav tm="0">
                                          <p:val>
                                            <p:fltVal val="0"/>
                                          </p:val>
                                        </p:tav>
                                        <p:tav tm="100000">
                                          <p:val>
                                            <p:strVal val="#ppt_h"/>
                                          </p:val>
                                        </p:tav>
                                      </p:tavLst>
                                    </p:anim>
                                    <p:anim calcmode="lin" valueType="num">
                                      <p:cBhvr>
                                        <p:cTn id="103" dur="500" fill="hold"/>
                                        <p:tgtEl>
                                          <p:spTgt spid="16"/>
                                        </p:tgtEl>
                                        <p:attrNameLst>
                                          <p:attrName>ppt_x</p:attrName>
                                        </p:attrNameLst>
                                      </p:cBhvr>
                                      <p:tavLst>
                                        <p:tav tm="0">
                                          <p:val>
                                            <p:fltVal val="0.5"/>
                                          </p:val>
                                        </p:tav>
                                        <p:tav tm="100000">
                                          <p:val>
                                            <p:strVal val="#ppt_x"/>
                                          </p:val>
                                        </p:tav>
                                      </p:tavLst>
                                    </p:anim>
                                    <p:anim calcmode="lin" valueType="num">
                                      <p:cBhvr>
                                        <p:cTn id="104" dur="500" fill="hold"/>
                                        <p:tgtEl>
                                          <p:spTgt spid="16"/>
                                        </p:tgtEl>
                                        <p:attrNameLst>
                                          <p:attrName>ppt_y</p:attrName>
                                        </p:attrNameLst>
                                      </p:cBhvr>
                                      <p:tavLst>
                                        <p:tav tm="0">
                                          <p:val>
                                            <p:fltVal val="0.5"/>
                                          </p:val>
                                        </p:tav>
                                        <p:tav tm="100000">
                                          <p:val>
                                            <p:strVal val="#ppt_y"/>
                                          </p:val>
                                        </p:tav>
                                      </p:tavLst>
                                    </p:anim>
                                  </p:childTnLst>
                                </p:cTn>
                              </p:par>
                            </p:childTnLst>
                          </p:cTn>
                        </p:par>
                        <p:par>
                          <p:cTn id="105" fill="hold">
                            <p:stCondLst>
                              <p:cond delay="12099"/>
                            </p:stCondLst>
                            <p:childTnLst>
                              <p:par>
                                <p:cTn id="106" presetID="23" presetClass="entr" presetSubtype="528" fill="hold" grpId="0" nodeType="afterEffect">
                                  <p:stCondLst>
                                    <p:cond delay="600"/>
                                  </p:stCondLst>
                                  <p:childTnLst>
                                    <p:set>
                                      <p:cBhvr>
                                        <p:cTn id="107" dur="1" fill="hold">
                                          <p:stCondLst>
                                            <p:cond delay="0"/>
                                          </p:stCondLst>
                                        </p:cTn>
                                        <p:tgtEl>
                                          <p:spTgt spid="17"/>
                                        </p:tgtEl>
                                        <p:attrNameLst>
                                          <p:attrName>style.visibility</p:attrName>
                                        </p:attrNameLst>
                                      </p:cBhvr>
                                      <p:to>
                                        <p:strVal val="visible"/>
                                      </p:to>
                                    </p:set>
                                    <p:anim calcmode="lin" valueType="num">
                                      <p:cBhvr>
                                        <p:cTn id="108" dur="500" fill="hold"/>
                                        <p:tgtEl>
                                          <p:spTgt spid="17"/>
                                        </p:tgtEl>
                                        <p:attrNameLst>
                                          <p:attrName>ppt_w</p:attrName>
                                        </p:attrNameLst>
                                      </p:cBhvr>
                                      <p:tavLst>
                                        <p:tav tm="0">
                                          <p:val>
                                            <p:fltVal val="0"/>
                                          </p:val>
                                        </p:tav>
                                        <p:tav tm="100000">
                                          <p:val>
                                            <p:strVal val="#ppt_w"/>
                                          </p:val>
                                        </p:tav>
                                      </p:tavLst>
                                    </p:anim>
                                    <p:anim calcmode="lin" valueType="num">
                                      <p:cBhvr>
                                        <p:cTn id="109" dur="500" fill="hold"/>
                                        <p:tgtEl>
                                          <p:spTgt spid="17"/>
                                        </p:tgtEl>
                                        <p:attrNameLst>
                                          <p:attrName>ppt_h</p:attrName>
                                        </p:attrNameLst>
                                      </p:cBhvr>
                                      <p:tavLst>
                                        <p:tav tm="0">
                                          <p:val>
                                            <p:fltVal val="0"/>
                                          </p:val>
                                        </p:tav>
                                        <p:tav tm="100000">
                                          <p:val>
                                            <p:strVal val="#ppt_h"/>
                                          </p:val>
                                        </p:tav>
                                      </p:tavLst>
                                    </p:anim>
                                    <p:anim calcmode="lin" valueType="num">
                                      <p:cBhvr>
                                        <p:cTn id="110" dur="500" fill="hold"/>
                                        <p:tgtEl>
                                          <p:spTgt spid="17"/>
                                        </p:tgtEl>
                                        <p:attrNameLst>
                                          <p:attrName>ppt_x</p:attrName>
                                        </p:attrNameLst>
                                      </p:cBhvr>
                                      <p:tavLst>
                                        <p:tav tm="0">
                                          <p:val>
                                            <p:fltVal val="0.5"/>
                                          </p:val>
                                        </p:tav>
                                        <p:tav tm="100000">
                                          <p:val>
                                            <p:strVal val="#ppt_x"/>
                                          </p:val>
                                        </p:tav>
                                      </p:tavLst>
                                    </p:anim>
                                    <p:anim calcmode="lin" valueType="num">
                                      <p:cBhvr>
                                        <p:cTn id="111" dur="500" fill="hold"/>
                                        <p:tgtEl>
                                          <p:spTgt spid="17"/>
                                        </p:tgtEl>
                                        <p:attrNameLst>
                                          <p:attrName>ppt_y</p:attrName>
                                        </p:attrNameLst>
                                      </p:cBhvr>
                                      <p:tavLst>
                                        <p:tav tm="0">
                                          <p:val>
                                            <p:fltVal val="0.5"/>
                                          </p:val>
                                        </p:tav>
                                        <p:tav tm="100000">
                                          <p:val>
                                            <p:strVal val="#ppt_y"/>
                                          </p:val>
                                        </p:tav>
                                      </p:tavLst>
                                    </p:anim>
                                  </p:childTnLst>
                                </p:cTn>
                              </p:par>
                            </p:childTnLst>
                          </p:cTn>
                        </p:par>
                        <p:par>
                          <p:cTn id="112" fill="hold">
                            <p:stCondLst>
                              <p:cond delay="13199"/>
                            </p:stCondLst>
                            <p:childTnLst>
                              <p:par>
                                <p:cTn id="113" presetID="23" presetClass="entr" presetSubtype="528" fill="hold" grpId="0" nodeType="afterEffect">
                                  <p:stCondLst>
                                    <p:cond delay="0"/>
                                  </p:stCondLst>
                                  <p:childTnLst>
                                    <p:set>
                                      <p:cBhvr>
                                        <p:cTn id="114" dur="1" fill="hold">
                                          <p:stCondLst>
                                            <p:cond delay="0"/>
                                          </p:stCondLst>
                                        </p:cTn>
                                        <p:tgtEl>
                                          <p:spTgt spid="18"/>
                                        </p:tgtEl>
                                        <p:attrNameLst>
                                          <p:attrName>style.visibility</p:attrName>
                                        </p:attrNameLst>
                                      </p:cBhvr>
                                      <p:to>
                                        <p:strVal val="visible"/>
                                      </p:to>
                                    </p:set>
                                    <p:anim calcmode="lin" valueType="num">
                                      <p:cBhvr>
                                        <p:cTn id="115" dur="500" fill="hold"/>
                                        <p:tgtEl>
                                          <p:spTgt spid="18"/>
                                        </p:tgtEl>
                                        <p:attrNameLst>
                                          <p:attrName>ppt_w</p:attrName>
                                        </p:attrNameLst>
                                      </p:cBhvr>
                                      <p:tavLst>
                                        <p:tav tm="0">
                                          <p:val>
                                            <p:fltVal val="0"/>
                                          </p:val>
                                        </p:tav>
                                        <p:tav tm="100000">
                                          <p:val>
                                            <p:strVal val="#ppt_w"/>
                                          </p:val>
                                        </p:tav>
                                      </p:tavLst>
                                    </p:anim>
                                    <p:anim calcmode="lin" valueType="num">
                                      <p:cBhvr>
                                        <p:cTn id="116" dur="500" fill="hold"/>
                                        <p:tgtEl>
                                          <p:spTgt spid="18"/>
                                        </p:tgtEl>
                                        <p:attrNameLst>
                                          <p:attrName>ppt_h</p:attrName>
                                        </p:attrNameLst>
                                      </p:cBhvr>
                                      <p:tavLst>
                                        <p:tav tm="0">
                                          <p:val>
                                            <p:fltVal val="0"/>
                                          </p:val>
                                        </p:tav>
                                        <p:tav tm="100000">
                                          <p:val>
                                            <p:strVal val="#ppt_h"/>
                                          </p:val>
                                        </p:tav>
                                      </p:tavLst>
                                    </p:anim>
                                    <p:anim calcmode="lin" valueType="num">
                                      <p:cBhvr>
                                        <p:cTn id="117" dur="500" fill="hold"/>
                                        <p:tgtEl>
                                          <p:spTgt spid="18"/>
                                        </p:tgtEl>
                                        <p:attrNameLst>
                                          <p:attrName>ppt_x</p:attrName>
                                        </p:attrNameLst>
                                      </p:cBhvr>
                                      <p:tavLst>
                                        <p:tav tm="0">
                                          <p:val>
                                            <p:fltVal val="0.5"/>
                                          </p:val>
                                        </p:tav>
                                        <p:tav tm="100000">
                                          <p:val>
                                            <p:strVal val="#ppt_x"/>
                                          </p:val>
                                        </p:tav>
                                      </p:tavLst>
                                    </p:anim>
                                    <p:anim calcmode="lin" valueType="num">
                                      <p:cBhvr>
                                        <p:cTn id="118" dur="500" fill="hold"/>
                                        <p:tgtEl>
                                          <p:spTgt spid="18"/>
                                        </p:tgtEl>
                                        <p:attrNameLst>
                                          <p:attrName>ppt_y</p:attrName>
                                        </p:attrNameLst>
                                      </p:cBhvr>
                                      <p:tavLst>
                                        <p:tav tm="0">
                                          <p:val>
                                            <p:fltVal val="0.5"/>
                                          </p:val>
                                        </p:tav>
                                        <p:tav tm="100000">
                                          <p:val>
                                            <p:strVal val="#ppt_y"/>
                                          </p:val>
                                        </p:tav>
                                      </p:tavLst>
                                    </p:anim>
                                  </p:childTnLst>
                                </p:cTn>
                              </p:par>
                            </p:childTnLst>
                          </p:cTn>
                        </p:par>
                        <p:par>
                          <p:cTn id="119" fill="hold">
                            <p:stCondLst>
                              <p:cond delay="13699"/>
                            </p:stCondLst>
                            <p:childTnLst>
                              <p:par>
                                <p:cTn id="120" presetID="23" presetClass="entr" presetSubtype="528" fill="hold" grpId="0" nodeType="afterEffect">
                                  <p:stCondLst>
                                    <p:cond delay="0"/>
                                  </p:stCondLst>
                                  <p:childTnLst>
                                    <p:set>
                                      <p:cBhvr>
                                        <p:cTn id="121" dur="1" fill="hold">
                                          <p:stCondLst>
                                            <p:cond delay="0"/>
                                          </p:stCondLst>
                                        </p:cTn>
                                        <p:tgtEl>
                                          <p:spTgt spid="19"/>
                                        </p:tgtEl>
                                        <p:attrNameLst>
                                          <p:attrName>style.visibility</p:attrName>
                                        </p:attrNameLst>
                                      </p:cBhvr>
                                      <p:to>
                                        <p:strVal val="visible"/>
                                      </p:to>
                                    </p:set>
                                    <p:anim calcmode="lin" valueType="num">
                                      <p:cBhvr>
                                        <p:cTn id="122" dur="500" fill="hold"/>
                                        <p:tgtEl>
                                          <p:spTgt spid="19"/>
                                        </p:tgtEl>
                                        <p:attrNameLst>
                                          <p:attrName>ppt_w</p:attrName>
                                        </p:attrNameLst>
                                      </p:cBhvr>
                                      <p:tavLst>
                                        <p:tav tm="0">
                                          <p:val>
                                            <p:fltVal val="0"/>
                                          </p:val>
                                        </p:tav>
                                        <p:tav tm="100000">
                                          <p:val>
                                            <p:strVal val="#ppt_w"/>
                                          </p:val>
                                        </p:tav>
                                      </p:tavLst>
                                    </p:anim>
                                    <p:anim calcmode="lin" valueType="num">
                                      <p:cBhvr>
                                        <p:cTn id="123" dur="500" fill="hold"/>
                                        <p:tgtEl>
                                          <p:spTgt spid="19"/>
                                        </p:tgtEl>
                                        <p:attrNameLst>
                                          <p:attrName>ppt_h</p:attrName>
                                        </p:attrNameLst>
                                      </p:cBhvr>
                                      <p:tavLst>
                                        <p:tav tm="0">
                                          <p:val>
                                            <p:fltVal val="0"/>
                                          </p:val>
                                        </p:tav>
                                        <p:tav tm="100000">
                                          <p:val>
                                            <p:strVal val="#ppt_h"/>
                                          </p:val>
                                        </p:tav>
                                      </p:tavLst>
                                    </p:anim>
                                    <p:anim calcmode="lin" valueType="num">
                                      <p:cBhvr>
                                        <p:cTn id="124" dur="500" fill="hold"/>
                                        <p:tgtEl>
                                          <p:spTgt spid="19"/>
                                        </p:tgtEl>
                                        <p:attrNameLst>
                                          <p:attrName>ppt_x</p:attrName>
                                        </p:attrNameLst>
                                      </p:cBhvr>
                                      <p:tavLst>
                                        <p:tav tm="0">
                                          <p:val>
                                            <p:fltVal val="0.5"/>
                                          </p:val>
                                        </p:tav>
                                        <p:tav tm="100000">
                                          <p:val>
                                            <p:strVal val="#ppt_x"/>
                                          </p:val>
                                        </p:tav>
                                      </p:tavLst>
                                    </p:anim>
                                    <p:anim calcmode="lin" valueType="num">
                                      <p:cBhvr>
                                        <p:cTn id="125" dur="500" fill="hold"/>
                                        <p:tgtEl>
                                          <p:spTgt spid="19"/>
                                        </p:tgtEl>
                                        <p:attrNameLst>
                                          <p:attrName>ppt_y</p:attrName>
                                        </p:attrNameLst>
                                      </p:cBhvr>
                                      <p:tavLst>
                                        <p:tav tm="0">
                                          <p:val>
                                            <p:fltVal val="0.5"/>
                                          </p:val>
                                        </p:tav>
                                        <p:tav tm="100000">
                                          <p:val>
                                            <p:strVal val="#ppt_y"/>
                                          </p:val>
                                        </p:tav>
                                      </p:tavLst>
                                    </p:anim>
                                  </p:childTnLst>
                                </p:cTn>
                              </p:par>
                            </p:childTnLst>
                          </p:cTn>
                        </p:par>
                        <p:par>
                          <p:cTn id="126" fill="hold">
                            <p:stCondLst>
                              <p:cond delay="14199"/>
                            </p:stCondLst>
                            <p:childTnLst>
                              <p:par>
                                <p:cTn id="127" presetID="23" presetClass="entr" presetSubtype="528" fill="hold" grpId="0" nodeType="afterEffect">
                                  <p:stCondLst>
                                    <p:cond delay="500"/>
                                  </p:stCondLst>
                                  <p:childTnLst>
                                    <p:set>
                                      <p:cBhvr>
                                        <p:cTn id="128" dur="1" fill="hold">
                                          <p:stCondLst>
                                            <p:cond delay="0"/>
                                          </p:stCondLst>
                                        </p:cTn>
                                        <p:tgtEl>
                                          <p:spTgt spid="20"/>
                                        </p:tgtEl>
                                        <p:attrNameLst>
                                          <p:attrName>style.visibility</p:attrName>
                                        </p:attrNameLst>
                                      </p:cBhvr>
                                      <p:to>
                                        <p:strVal val="visible"/>
                                      </p:to>
                                    </p:set>
                                    <p:anim calcmode="lin" valueType="num">
                                      <p:cBhvr>
                                        <p:cTn id="129" dur="500" fill="hold"/>
                                        <p:tgtEl>
                                          <p:spTgt spid="20"/>
                                        </p:tgtEl>
                                        <p:attrNameLst>
                                          <p:attrName>ppt_w</p:attrName>
                                        </p:attrNameLst>
                                      </p:cBhvr>
                                      <p:tavLst>
                                        <p:tav tm="0">
                                          <p:val>
                                            <p:fltVal val="0"/>
                                          </p:val>
                                        </p:tav>
                                        <p:tav tm="100000">
                                          <p:val>
                                            <p:strVal val="#ppt_w"/>
                                          </p:val>
                                        </p:tav>
                                      </p:tavLst>
                                    </p:anim>
                                    <p:anim calcmode="lin" valueType="num">
                                      <p:cBhvr>
                                        <p:cTn id="130" dur="500" fill="hold"/>
                                        <p:tgtEl>
                                          <p:spTgt spid="20"/>
                                        </p:tgtEl>
                                        <p:attrNameLst>
                                          <p:attrName>ppt_h</p:attrName>
                                        </p:attrNameLst>
                                      </p:cBhvr>
                                      <p:tavLst>
                                        <p:tav tm="0">
                                          <p:val>
                                            <p:fltVal val="0"/>
                                          </p:val>
                                        </p:tav>
                                        <p:tav tm="100000">
                                          <p:val>
                                            <p:strVal val="#ppt_h"/>
                                          </p:val>
                                        </p:tav>
                                      </p:tavLst>
                                    </p:anim>
                                    <p:anim calcmode="lin" valueType="num">
                                      <p:cBhvr>
                                        <p:cTn id="131" dur="500" fill="hold"/>
                                        <p:tgtEl>
                                          <p:spTgt spid="20"/>
                                        </p:tgtEl>
                                        <p:attrNameLst>
                                          <p:attrName>ppt_x</p:attrName>
                                        </p:attrNameLst>
                                      </p:cBhvr>
                                      <p:tavLst>
                                        <p:tav tm="0">
                                          <p:val>
                                            <p:fltVal val="0.5"/>
                                          </p:val>
                                        </p:tav>
                                        <p:tav tm="100000">
                                          <p:val>
                                            <p:strVal val="#ppt_x"/>
                                          </p:val>
                                        </p:tav>
                                      </p:tavLst>
                                    </p:anim>
                                    <p:anim calcmode="lin" valueType="num">
                                      <p:cBhvr>
                                        <p:cTn id="132" dur="500" fill="hold"/>
                                        <p:tgtEl>
                                          <p:spTgt spid="20"/>
                                        </p:tgtEl>
                                        <p:attrNameLst>
                                          <p:attrName>ppt_y</p:attrName>
                                        </p:attrNameLst>
                                      </p:cBhvr>
                                      <p:tavLst>
                                        <p:tav tm="0">
                                          <p:val>
                                            <p:fltVal val="0.5"/>
                                          </p:val>
                                        </p:tav>
                                        <p:tav tm="100000">
                                          <p:val>
                                            <p:strVal val="#ppt_y"/>
                                          </p:val>
                                        </p:tav>
                                      </p:tavLst>
                                    </p:anim>
                                  </p:childTnLst>
                                </p:cTn>
                              </p:par>
                            </p:childTnLst>
                          </p:cTn>
                        </p:par>
                        <p:par>
                          <p:cTn id="133" fill="hold">
                            <p:stCondLst>
                              <p:cond delay="15199"/>
                            </p:stCondLst>
                            <p:childTnLst>
                              <p:par>
                                <p:cTn id="134" presetID="23" presetClass="entr" presetSubtype="528" fill="hold" grpId="0" nodeType="afterEffect">
                                  <p:stCondLst>
                                    <p:cond delay="0"/>
                                  </p:stCondLst>
                                  <p:childTnLst>
                                    <p:set>
                                      <p:cBhvr>
                                        <p:cTn id="135" dur="1" fill="hold">
                                          <p:stCondLst>
                                            <p:cond delay="0"/>
                                          </p:stCondLst>
                                        </p:cTn>
                                        <p:tgtEl>
                                          <p:spTgt spid="21"/>
                                        </p:tgtEl>
                                        <p:attrNameLst>
                                          <p:attrName>style.visibility</p:attrName>
                                        </p:attrNameLst>
                                      </p:cBhvr>
                                      <p:to>
                                        <p:strVal val="visible"/>
                                      </p:to>
                                    </p:set>
                                    <p:anim calcmode="lin" valueType="num">
                                      <p:cBhvr>
                                        <p:cTn id="136" dur="500" fill="hold"/>
                                        <p:tgtEl>
                                          <p:spTgt spid="21"/>
                                        </p:tgtEl>
                                        <p:attrNameLst>
                                          <p:attrName>ppt_w</p:attrName>
                                        </p:attrNameLst>
                                      </p:cBhvr>
                                      <p:tavLst>
                                        <p:tav tm="0">
                                          <p:val>
                                            <p:fltVal val="0"/>
                                          </p:val>
                                        </p:tav>
                                        <p:tav tm="100000">
                                          <p:val>
                                            <p:strVal val="#ppt_w"/>
                                          </p:val>
                                        </p:tav>
                                      </p:tavLst>
                                    </p:anim>
                                    <p:anim calcmode="lin" valueType="num">
                                      <p:cBhvr>
                                        <p:cTn id="137" dur="500" fill="hold"/>
                                        <p:tgtEl>
                                          <p:spTgt spid="21"/>
                                        </p:tgtEl>
                                        <p:attrNameLst>
                                          <p:attrName>ppt_h</p:attrName>
                                        </p:attrNameLst>
                                      </p:cBhvr>
                                      <p:tavLst>
                                        <p:tav tm="0">
                                          <p:val>
                                            <p:fltVal val="0"/>
                                          </p:val>
                                        </p:tav>
                                        <p:tav tm="100000">
                                          <p:val>
                                            <p:strVal val="#ppt_h"/>
                                          </p:val>
                                        </p:tav>
                                      </p:tavLst>
                                    </p:anim>
                                    <p:anim calcmode="lin" valueType="num">
                                      <p:cBhvr>
                                        <p:cTn id="138" dur="500" fill="hold"/>
                                        <p:tgtEl>
                                          <p:spTgt spid="21"/>
                                        </p:tgtEl>
                                        <p:attrNameLst>
                                          <p:attrName>ppt_x</p:attrName>
                                        </p:attrNameLst>
                                      </p:cBhvr>
                                      <p:tavLst>
                                        <p:tav tm="0">
                                          <p:val>
                                            <p:fltVal val="0.5"/>
                                          </p:val>
                                        </p:tav>
                                        <p:tav tm="100000">
                                          <p:val>
                                            <p:strVal val="#ppt_x"/>
                                          </p:val>
                                        </p:tav>
                                      </p:tavLst>
                                    </p:anim>
                                    <p:anim calcmode="lin" valueType="num">
                                      <p:cBhvr>
                                        <p:cTn id="139" dur="500" fill="hold"/>
                                        <p:tgtEl>
                                          <p:spTgt spid="21"/>
                                        </p:tgtEl>
                                        <p:attrNameLst>
                                          <p:attrName>ppt_y</p:attrName>
                                        </p:attrNameLst>
                                      </p:cBhvr>
                                      <p:tavLst>
                                        <p:tav tm="0">
                                          <p:val>
                                            <p:fltVal val="0.5"/>
                                          </p:val>
                                        </p:tav>
                                        <p:tav tm="100000">
                                          <p:val>
                                            <p:strVal val="#ppt_y"/>
                                          </p:val>
                                        </p:tav>
                                      </p:tavLst>
                                    </p:anim>
                                  </p:childTnLst>
                                </p:cTn>
                              </p:par>
                            </p:childTnLst>
                          </p:cTn>
                        </p:par>
                        <p:par>
                          <p:cTn id="140" fill="hold">
                            <p:stCondLst>
                              <p:cond delay="15699"/>
                            </p:stCondLst>
                            <p:childTnLst>
                              <p:par>
                                <p:cTn id="141" presetID="23" presetClass="entr" presetSubtype="528" fill="hold" grpId="0" nodeType="afterEffect">
                                  <p:stCondLst>
                                    <p:cond delay="1000"/>
                                  </p:stCondLst>
                                  <p:childTnLst>
                                    <p:set>
                                      <p:cBhvr>
                                        <p:cTn id="142" dur="1" fill="hold">
                                          <p:stCondLst>
                                            <p:cond delay="0"/>
                                          </p:stCondLst>
                                        </p:cTn>
                                        <p:tgtEl>
                                          <p:spTgt spid="22"/>
                                        </p:tgtEl>
                                        <p:attrNameLst>
                                          <p:attrName>style.visibility</p:attrName>
                                        </p:attrNameLst>
                                      </p:cBhvr>
                                      <p:to>
                                        <p:strVal val="visible"/>
                                      </p:to>
                                    </p:set>
                                    <p:anim calcmode="lin" valueType="num">
                                      <p:cBhvr>
                                        <p:cTn id="143" dur="500" fill="hold"/>
                                        <p:tgtEl>
                                          <p:spTgt spid="22"/>
                                        </p:tgtEl>
                                        <p:attrNameLst>
                                          <p:attrName>ppt_w</p:attrName>
                                        </p:attrNameLst>
                                      </p:cBhvr>
                                      <p:tavLst>
                                        <p:tav tm="0">
                                          <p:val>
                                            <p:fltVal val="0"/>
                                          </p:val>
                                        </p:tav>
                                        <p:tav tm="100000">
                                          <p:val>
                                            <p:strVal val="#ppt_w"/>
                                          </p:val>
                                        </p:tav>
                                      </p:tavLst>
                                    </p:anim>
                                    <p:anim calcmode="lin" valueType="num">
                                      <p:cBhvr>
                                        <p:cTn id="144" dur="500" fill="hold"/>
                                        <p:tgtEl>
                                          <p:spTgt spid="22"/>
                                        </p:tgtEl>
                                        <p:attrNameLst>
                                          <p:attrName>ppt_h</p:attrName>
                                        </p:attrNameLst>
                                      </p:cBhvr>
                                      <p:tavLst>
                                        <p:tav tm="0">
                                          <p:val>
                                            <p:fltVal val="0"/>
                                          </p:val>
                                        </p:tav>
                                        <p:tav tm="100000">
                                          <p:val>
                                            <p:strVal val="#ppt_h"/>
                                          </p:val>
                                        </p:tav>
                                      </p:tavLst>
                                    </p:anim>
                                    <p:anim calcmode="lin" valueType="num">
                                      <p:cBhvr>
                                        <p:cTn id="145" dur="500" fill="hold"/>
                                        <p:tgtEl>
                                          <p:spTgt spid="22"/>
                                        </p:tgtEl>
                                        <p:attrNameLst>
                                          <p:attrName>ppt_x</p:attrName>
                                        </p:attrNameLst>
                                      </p:cBhvr>
                                      <p:tavLst>
                                        <p:tav tm="0">
                                          <p:val>
                                            <p:fltVal val="0.5"/>
                                          </p:val>
                                        </p:tav>
                                        <p:tav tm="100000">
                                          <p:val>
                                            <p:strVal val="#ppt_x"/>
                                          </p:val>
                                        </p:tav>
                                      </p:tavLst>
                                    </p:anim>
                                    <p:anim calcmode="lin" valueType="num">
                                      <p:cBhvr>
                                        <p:cTn id="146" dur="500" fill="hold"/>
                                        <p:tgtEl>
                                          <p:spTgt spid="22"/>
                                        </p:tgtEl>
                                        <p:attrNameLst>
                                          <p:attrName>ppt_y</p:attrName>
                                        </p:attrNameLst>
                                      </p:cBhvr>
                                      <p:tavLst>
                                        <p:tav tm="0">
                                          <p:val>
                                            <p:fltVal val="0.5"/>
                                          </p:val>
                                        </p:tav>
                                        <p:tav tm="100000">
                                          <p:val>
                                            <p:strVal val="#ppt_y"/>
                                          </p:val>
                                        </p:tav>
                                      </p:tavLst>
                                    </p:anim>
                                  </p:childTnLst>
                                </p:cTn>
                              </p:par>
                            </p:childTnLst>
                          </p:cTn>
                        </p:par>
                        <p:par>
                          <p:cTn id="147" fill="hold">
                            <p:stCondLst>
                              <p:cond delay="17199"/>
                            </p:stCondLst>
                            <p:childTnLst>
                              <p:par>
                                <p:cTn id="148" presetID="23" presetClass="entr" presetSubtype="528" fill="hold" grpId="0" nodeType="afterEffect">
                                  <p:stCondLst>
                                    <p:cond delay="699"/>
                                  </p:stCondLst>
                                  <p:childTnLst>
                                    <p:set>
                                      <p:cBhvr>
                                        <p:cTn id="149" dur="1" fill="hold">
                                          <p:stCondLst>
                                            <p:cond delay="0"/>
                                          </p:stCondLst>
                                        </p:cTn>
                                        <p:tgtEl>
                                          <p:spTgt spid="23"/>
                                        </p:tgtEl>
                                        <p:attrNameLst>
                                          <p:attrName>style.visibility</p:attrName>
                                        </p:attrNameLst>
                                      </p:cBhvr>
                                      <p:to>
                                        <p:strVal val="visible"/>
                                      </p:to>
                                    </p:set>
                                    <p:anim calcmode="lin" valueType="num">
                                      <p:cBhvr>
                                        <p:cTn id="150" dur="500" fill="hold"/>
                                        <p:tgtEl>
                                          <p:spTgt spid="23"/>
                                        </p:tgtEl>
                                        <p:attrNameLst>
                                          <p:attrName>ppt_w</p:attrName>
                                        </p:attrNameLst>
                                      </p:cBhvr>
                                      <p:tavLst>
                                        <p:tav tm="0">
                                          <p:val>
                                            <p:fltVal val="0"/>
                                          </p:val>
                                        </p:tav>
                                        <p:tav tm="100000">
                                          <p:val>
                                            <p:strVal val="#ppt_w"/>
                                          </p:val>
                                        </p:tav>
                                      </p:tavLst>
                                    </p:anim>
                                    <p:anim calcmode="lin" valueType="num">
                                      <p:cBhvr>
                                        <p:cTn id="151" dur="500" fill="hold"/>
                                        <p:tgtEl>
                                          <p:spTgt spid="23"/>
                                        </p:tgtEl>
                                        <p:attrNameLst>
                                          <p:attrName>ppt_h</p:attrName>
                                        </p:attrNameLst>
                                      </p:cBhvr>
                                      <p:tavLst>
                                        <p:tav tm="0">
                                          <p:val>
                                            <p:fltVal val="0"/>
                                          </p:val>
                                        </p:tav>
                                        <p:tav tm="100000">
                                          <p:val>
                                            <p:strVal val="#ppt_h"/>
                                          </p:val>
                                        </p:tav>
                                      </p:tavLst>
                                    </p:anim>
                                    <p:anim calcmode="lin" valueType="num">
                                      <p:cBhvr>
                                        <p:cTn id="152" dur="500" fill="hold"/>
                                        <p:tgtEl>
                                          <p:spTgt spid="23"/>
                                        </p:tgtEl>
                                        <p:attrNameLst>
                                          <p:attrName>ppt_x</p:attrName>
                                        </p:attrNameLst>
                                      </p:cBhvr>
                                      <p:tavLst>
                                        <p:tav tm="0">
                                          <p:val>
                                            <p:fltVal val="0.5"/>
                                          </p:val>
                                        </p:tav>
                                        <p:tav tm="100000">
                                          <p:val>
                                            <p:strVal val="#ppt_x"/>
                                          </p:val>
                                        </p:tav>
                                      </p:tavLst>
                                    </p:anim>
                                    <p:anim calcmode="lin" valueType="num">
                                      <p:cBhvr>
                                        <p:cTn id="153" dur="500" fill="hold"/>
                                        <p:tgtEl>
                                          <p:spTgt spid="2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noProof="1"/>
              <a:t>单击此处编辑母版标题样式</a:t>
            </a:r>
          </a:p>
        </p:txBody>
      </p:sp>
      <p:sp>
        <p:nvSpPr>
          <p:cNvPr id="3" name="内容占位符 2"/>
          <p:cNvSpPr>
            <a:spLocks noGrp="1"/>
          </p:cNvSpPr>
          <p:nvPr>
            <p:ph idx="1"/>
          </p:nvPr>
        </p:nvSpPr>
        <p:spPr>
          <a:xfrm>
            <a:off x="609600" y="1600205"/>
            <a:ext cx="10972800" cy="4525963"/>
          </a:xfrm>
          <a:prstGeom prst="rect">
            <a:avLst/>
          </a:prstGeo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矩形 1"/>
          <p:cNvSpPr/>
          <p:nvPr/>
        </p:nvSpPr>
        <p:spPr>
          <a:xfrm>
            <a:off x="0" y="6478588"/>
            <a:ext cx="12193588" cy="287337"/>
          </a:xfrm>
          <a:prstGeom prst="rect">
            <a:avLst/>
          </a:prstGeom>
          <a:solidFill>
            <a:srgbClr val="558E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800" b="0"/>
          </a:p>
        </p:txBody>
      </p:sp>
      <p:sp>
        <p:nvSpPr>
          <p:cNvPr id="3" name="矩形 10"/>
          <p:cNvSpPr>
            <a:spLocks noChangeArrowheads="1"/>
          </p:cNvSpPr>
          <p:nvPr/>
        </p:nvSpPr>
        <p:spPr bwMode="auto">
          <a:xfrm>
            <a:off x="144463" y="6437313"/>
            <a:ext cx="1457325" cy="369887"/>
          </a:xfrm>
          <a:prstGeom prst="rect">
            <a:avLst/>
          </a:prstGeom>
          <a:noFill/>
          <a:ln>
            <a:noFill/>
          </a:ln>
        </p:spPr>
        <p:txBody>
          <a:bodyPr anchor="ctr"/>
          <a:lstStyle>
            <a:lvl1pPr>
              <a:defRPr sz="2000" b="1">
                <a:solidFill>
                  <a:schemeClr val="tx1"/>
                </a:solidFill>
                <a:latin typeface="宋体" panose="02010600030101010101" pitchFamily="2" charset="-122"/>
                <a:ea typeface="宋体" panose="02010600030101010101" pitchFamily="2" charset="-122"/>
              </a:defRPr>
            </a:lvl1pPr>
            <a:lvl2pPr marL="742950" indent="-285750">
              <a:defRPr sz="2000" b="1">
                <a:solidFill>
                  <a:schemeClr val="tx1"/>
                </a:solidFill>
                <a:latin typeface="宋体" panose="02010600030101010101" pitchFamily="2" charset="-122"/>
                <a:ea typeface="宋体" panose="02010600030101010101" pitchFamily="2" charset="-122"/>
              </a:defRPr>
            </a:lvl2pPr>
            <a:lvl3pPr marL="1143000" indent="-228600">
              <a:defRPr sz="2000" b="1">
                <a:solidFill>
                  <a:schemeClr val="tx1"/>
                </a:solidFill>
                <a:latin typeface="宋体" panose="02010600030101010101" pitchFamily="2" charset="-122"/>
                <a:ea typeface="宋体" panose="02010600030101010101" pitchFamily="2" charset="-122"/>
              </a:defRPr>
            </a:lvl3pPr>
            <a:lvl4pPr marL="1600200" indent="-228600">
              <a:defRPr sz="2000" b="1">
                <a:solidFill>
                  <a:schemeClr val="tx1"/>
                </a:solidFill>
                <a:latin typeface="宋体" panose="02010600030101010101" pitchFamily="2" charset="-122"/>
                <a:ea typeface="宋体" panose="02010600030101010101" pitchFamily="2" charset="-122"/>
              </a:defRPr>
            </a:lvl4pPr>
            <a:lvl5pPr marL="2057400" indent="-228600">
              <a:defRPr sz="2000" b="1">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9pPr>
          </a:lstStyle>
          <a:p>
            <a:pPr algn="ctr" eaLnBrk="1" hangingPunct="1">
              <a:buFont typeface="Arial" panose="020B0604020202020204" pitchFamily="34" charset="0"/>
              <a:buNone/>
              <a:defRPr/>
            </a:pPr>
            <a:r>
              <a:rPr lang="zh-CN" altLang="en-US" sz="1600" b="0">
                <a:solidFill>
                  <a:srgbClr val="F2F2F2"/>
                </a:solidFill>
                <a:latin typeface="Arial" panose="020B0604020202020204" pitchFamily="34" charset="0"/>
              </a:rPr>
              <a:t> </a:t>
            </a:r>
            <a:fld id="{F83A37E5-E064-42DD-A632-013F3EADA6CC}" type="slidenum">
              <a:rPr lang="zh-CN" altLang="en-US" sz="1600" b="0" smtClean="0">
                <a:solidFill>
                  <a:srgbClr val="F2F2F2"/>
                </a:solidFill>
                <a:latin typeface="Arial" panose="020B0604020202020204" pitchFamily="34" charset="0"/>
              </a:rPr>
              <a:t>‹#›</a:t>
            </a:fld>
            <a:r>
              <a:rPr lang="en-US" altLang="zh-CN" sz="1600" b="0">
                <a:solidFill>
                  <a:srgbClr val="F2F2F2"/>
                </a:solidFill>
                <a:latin typeface="Arial" panose="020B0604020202020204" pitchFamily="34" charset="0"/>
              </a:rPr>
              <a:t> </a:t>
            </a:r>
          </a:p>
        </p:txBody>
      </p:sp>
      <p:sp>
        <p:nvSpPr>
          <p:cNvPr id="4" name="矩形 3"/>
          <p:cNvSpPr/>
          <p:nvPr/>
        </p:nvSpPr>
        <p:spPr>
          <a:xfrm>
            <a:off x="0" y="690563"/>
            <a:ext cx="12192000" cy="352425"/>
          </a:xfrm>
          <a:prstGeom prst="rect">
            <a:avLst/>
          </a:prstGeom>
          <a:solidFill>
            <a:srgbClr val="558E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800" b="0"/>
          </a:p>
        </p:txBody>
      </p:sp>
      <p:pic>
        <p:nvPicPr>
          <p:cNvPr id="5" name="Picture 3" descr="C:\Documents and Settings\yet7\桌面\4.16\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2438" y="92075"/>
            <a:ext cx="1035050"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C:\Documents and Settings\yet7\桌面\4.16\校名-白.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69263" y="6470650"/>
            <a:ext cx="34036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日期占位符 1"/>
          <p:cNvSpPr>
            <a:spLocks noGrp="1"/>
          </p:cNvSpPr>
          <p:nvPr>
            <p:ph type="dt" sz="half" idx="10"/>
          </p:nvPr>
        </p:nvSpPr>
        <p:spPr>
          <a:xfrm>
            <a:off x="609600" y="6356350"/>
            <a:ext cx="2844800" cy="365125"/>
          </a:xfrm>
          <a:prstGeom prst="rect">
            <a:avLst/>
          </a:prstGeom>
        </p:spPr>
        <p:txBody>
          <a:bodyPr/>
          <a:lstStyle>
            <a:lvl1pPr eaLnBrk="1" hangingPunct="1">
              <a:buFontTx/>
              <a:buNone/>
              <a:defRPr sz="1800" b="0">
                <a:latin typeface="Arial" panose="020B0604020202020204" pitchFamily="34" charset="0"/>
                <a:ea typeface="宋体" panose="02010600030101010101" pitchFamily="2" charset="-122"/>
              </a:defRPr>
            </a:lvl1pPr>
          </a:lstStyle>
          <a:p>
            <a:pPr>
              <a:defRPr/>
            </a:pPr>
            <a:endParaRPr lang="zh-CN" altLang="en-US"/>
          </a:p>
        </p:txBody>
      </p:sp>
      <p:sp>
        <p:nvSpPr>
          <p:cNvPr id="8" name="页脚占位符 2"/>
          <p:cNvSpPr>
            <a:spLocks noGrp="1"/>
          </p:cNvSpPr>
          <p:nvPr>
            <p:ph type="ftr" sz="quarter" idx="11"/>
          </p:nvPr>
        </p:nvSpPr>
        <p:spPr>
          <a:xfrm>
            <a:off x="4165600" y="6356350"/>
            <a:ext cx="3860800" cy="365125"/>
          </a:xfrm>
          <a:prstGeom prst="rect">
            <a:avLst/>
          </a:prstGeom>
        </p:spPr>
        <p:txBody>
          <a:bodyPr/>
          <a:lstStyle>
            <a:lvl1pPr eaLnBrk="1" hangingPunct="1">
              <a:buFontTx/>
              <a:buNone/>
              <a:defRPr sz="1800" b="0">
                <a:latin typeface="Arial" panose="020B0604020202020204" pitchFamily="34" charset="0"/>
                <a:ea typeface="宋体" panose="02010600030101010101" pitchFamily="2" charset="-122"/>
              </a:defRPr>
            </a:lvl1pPr>
          </a:lstStyle>
          <a:p>
            <a:pPr>
              <a:defRPr/>
            </a:pPr>
            <a:endParaRPr lang="zh-CN" altLang="en-US"/>
          </a:p>
        </p:txBody>
      </p:sp>
      <p:sp>
        <p:nvSpPr>
          <p:cNvPr id="9" name="灯片编号占位符 3"/>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lstStyle>
            <a:lvl1pPr eaLnBrk="1" hangingPunct="1">
              <a:buFont typeface="Arial" panose="020B0604020202020204" pitchFamily="34" charset="0"/>
              <a:buNone/>
              <a:defRPr sz="1800" b="0" noProof="1">
                <a:latin typeface="Arial" panose="020B0604020202020204" pitchFamily="34" charset="0"/>
              </a:defRPr>
            </a:lvl1pPr>
          </a:lstStyle>
          <a:p>
            <a:pPr>
              <a:defRPr/>
            </a:pPr>
            <a:fld id="{1AE04719-4A2C-40B8-851E-A3D69D3098E6}" type="slidenum">
              <a:rPr altLang="en-US"/>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矩形 1"/>
          <p:cNvSpPr/>
          <p:nvPr/>
        </p:nvSpPr>
        <p:spPr>
          <a:xfrm>
            <a:off x="0" y="6478588"/>
            <a:ext cx="12193588" cy="287337"/>
          </a:xfrm>
          <a:prstGeom prst="rect">
            <a:avLst/>
          </a:prstGeom>
          <a:solidFill>
            <a:srgbClr val="558E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800" b="0">
              <a:solidFill>
                <a:prstClr val="white"/>
              </a:solidFill>
            </a:endParaRPr>
          </a:p>
        </p:txBody>
      </p:sp>
      <p:sp>
        <p:nvSpPr>
          <p:cNvPr id="3" name="矩形 10"/>
          <p:cNvSpPr>
            <a:spLocks noChangeArrowheads="1"/>
          </p:cNvSpPr>
          <p:nvPr/>
        </p:nvSpPr>
        <p:spPr bwMode="auto">
          <a:xfrm>
            <a:off x="144463" y="6437313"/>
            <a:ext cx="1457325" cy="369887"/>
          </a:xfrm>
          <a:prstGeom prst="rect">
            <a:avLst/>
          </a:prstGeom>
          <a:noFill/>
          <a:ln>
            <a:noFill/>
          </a:ln>
        </p:spPr>
        <p:txBody>
          <a:bodyPr anchor="ctr"/>
          <a:lstStyle>
            <a:lvl1pPr>
              <a:defRPr sz="2000" b="1">
                <a:solidFill>
                  <a:schemeClr val="tx1"/>
                </a:solidFill>
                <a:latin typeface="宋体" panose="02010600030101010101" pitchFamily="2" charset="-122"/>
                <a:ea typeface="宋体" panose="02010600030101010101" pitchFamily="2" charset="-122"/>
              </a:defRPr>
            </a:lvl1pPr>
            <a:lvl2pPr marL="742950" indent="-285750">
              <a:defRPr sz="2000" b="1">
                <a:solidFill>
                  <a:schemeClr val="tx1"/>
                </a:solidFill>
                <a:latin typeface="宋体" panose="02010600030101010101" pitchFamily="2" charset="-122"/>
                <a:ea typeface="宋体" panose="02010600030101010101" pitchFamily="2" charset="-122"/>
              </a:defRPr>
            </a:lvl2pPr>
            <a:lvl3pPr marL="1143000" indent="-228600">
              <a:defRPr sz="2000" b="1">
                <a:solidFill>
                  <a:schemeClr val="tx1"/>
                </a:solidFill>
                <a:latin typeface="宋体" panose="02010600030101010101" pitchFamily="2" charset="-122"/>
                <a:ea typeface="宋体" panose="02010600030101010101" pitchFamily="2" charset="-122"/>
              </a:defRPr>
            </a:lvl3pPr>
            <a:lvl4pPr marL="1600200" indent="-228600">
              <a:defRPr sz="2000" b="1">
                <a:solidFill>
                  <a:schemeClr val="tx1"/>
                </a:solidFill>
                <a:latin typeface="宋体" panose="02010600030101010101" pitchFamily="2" charset="-122"/>
                <a:ea typeface="宋体" panose="02010600030101010101" pitchFamily="2" charset="-122"/>
              </a:defRPr>
            </a:lvl4pPr>
            <a:lvl5pPr marL="2057400" indent="-228600">
              <a:defRPr sz="2000" b="1">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9pPr>
          </a:lstStyle>
          <a:p>
            <a:pPr algn="ctr" eaLnBrk="1" hangingPunct="1">
              <a:buFont typeface="Arial" panose="020B0604020202020204" pitchFamily="34" charset="0"/>
              <a:buNone/>
              <a:defRPr/>
            </a:pPr>
            <a:r>
              <a:rPr lang="zh-CN" altLang="en-US" sz="1600" b="0">
                <a:solidFill>
                  <a:srgbClr val="F2F2F2"/>
                </a:solidFill>
                <a:latin typeface="Arial" panose="020B0604020202020204" pitchFamily="34" charset="0"/>
              </a:rPr>
              <a:t> </a:t>
            </a:r>
            <a:fld id="{66649F5E-B75D-4BC4-9B9D-60E8270D2955}" type="slidenum">
              <a:rPr lang="zh-CN" altLang="en-US" sz="1600" b="0" smtClean="0">
                <a:solidFill>
                  <a:srgbClr val="F2F2F2"/>
                </a:solidFill>
                <a:latin typeface="Arial" panose="020B0604020202020204" pitchFamily="34" charset="0"/>
              </a:rPr>
              <a:t>‹#›</a:t>
            </a:fld>
            <a:r>
              <a:rPr lang="en-US" altLang="zh-CN" sz="1600" b="0">
                <a:solidFill>
                  <a:srgbClr val="F2F2F2"/>
                </a:solidFill>
                <a:latin typeface="Arial" panose="020B0604020202020204" pitchFamily="34" charset="0"/>
              </a:rPr>
              <a:t> </a:t>
            </a:r>
          </a:p>
        </p:txBody>
      </p:sp>
      <p:sp>
        <p:nvSpPr>
          <p:cNvPr id="4" name="矩形 3"/>
          <p:cNvSpPr/>
          <p:nvPr/>
        </p:nvSpPr>
        <p:spPr>
          <a:xfrm>
            <a:off x="0" y="690563"/>
            <a:ext cx="12192000" cy="352425"/>
          </a:xfrm>
          <a:prstGeom prst="rect">
            <a:avLst/>
          </a:prstGeom>
          <a:solidFill>
            <a:srgbClr val="558E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800" b="0">
              <a:solidFill>
                <a:prstClr val="white"/>
              </a:solidFill>
            </a:endParaRPr>
          </a:p>
        </p:txBody>
      </p:sp>
      <p:pic>
        <p:nvPicPr>
          <p:cNvPr id="5" name="Picture 4" descr="C:\Documents and Settings\yet7\桌面\4.16\校名-白.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9263" y="6470650"/>
            <a:ext cx="34036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日期占位符 1"/>
          <p:cNvSpPr>
            <a:spLocks noGrp="1"/>
          </p:cNvSpPr>
          <p:nvPr>
            <p:ph type="dt" sz="half" idx="10"/>
          </p:nvPr>
        </p:nvSpPr>
        <p:spPr>
          <a:xfrm>
            <a:off x="609600" y="6356350"/>
            <a:ext cx="2844800" cy="365125"/>
          </a:xfrm>
          <a:prstGeom prst="rect">
            <a:avLst/>
          </a:prstGeom>
        </p:spPr>
        <p:txBody>
          <a:bodyPr/>
          <a:lstStyle>
            <a:lvl1pPr eaLnBrk="1" hangingPunct="1">
              <a:buFontTx/>
              <a:buNone/>
              <a:defRPr sz="1800" b="0">
                <a:solidFill>
                  <a:prstClr val="black"/>
                </a:solidFill>
                <a:latin typeface="Arial" panose="020B0604020202020204" pitchFamily="34" charset="0"/>
                <a:ea typeface="宋体" panose="02010600030101010101" pitchFamily="2" charset="-122"/>
              </a:defRPr>
            </a:lvl1pPr>
          </a:lstStyle>
          <a:p>
            <a:pPr>
              <a:defRPr/>
            </a:pPr>
            <a:endParaRPr lang="zh-CN" altLang="en-US"/>
          </a:p>
        </p:txBody>
      </p:sp>
      <p:sp>
        <p:nvSpPr>
          <p:cNvPr id="7" name="页脚占位符 2"/>
          <p:cNvSpPr>
            <a:spLocks noGrp="1"/>
          </p:cNvSpPr>
          <p:nvPr>
            <p:ph type="ftr" sz="quarter" idx="11"/>
          </p:nvPr>
        </p:nvSpPr>
        <p:spPr>
          <a:xfrm>
            <a:off x="4165600" y="6356350"/>
            <a:ext cx="3860800" cy="365125"/>
          </a:xfrm>
          <a:prstGeom prst="rect">
            <a:avLst/>
          </a:prstGeom>
        </p:spPr>
        <p:txBody>
          <a:bodyPr/>
          <a:lstStyle>
            <a:lvl1pPr eaLnBrk="1" hangingPunct="1">
              <a:buFontTx/>
              <a:buNone/>
              <a:defRPr sz="1800" b="0">
                <a:solidFill>
                  <a:prstClr val="black"/>
                </a:solidFill>
                <a:latin typeface="Arial" panose="020B0604020202020204" pitchFamily="34" charset="0"/>
                <a:ea typeface="宋体" panose="02010600030101010101" pitchFamily="2" charset="-122"/>
              </a:defRPr>
            </a:lvl1pPr>
          </a:lstStyle>
          <a:p>
            <a:pPr>
              <a:defRPr/>
            </a:pPr>
            <a:endParaRPr lang="zh-CN" altLang="en-US"/>
          </a:p>
        </p:txBody>
      </p:sp>
      <p:sp>
        <p:nvSpPr>
          <p:cNvPr id="8" name="灯片编号占位符 3"/>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lstStyle>
            <a:lvl1pPr eaLnBrk="1" hangingPunct="1">
              <a:buFont typeface="Arial" panose="020B0604020202020204" pitchFamily="34" charset="0"/>
              <a:buNone/>
              <a:defRPr sz="1800" b="0" noProof="1">
                <a:solidFill>
                  <a:srgbClr val="000000"/>
                </a:solidFill>
                <a:latin typeface="Arial" panose="020B0604020202020204" pitchFamily="34" charset="0"/>
              </a:defRPr>
            </a:lvl1pPr>
          </a:lstStyle>
          <a:p>
            <a:pPr>
              <a:defRPr/>
            </a:pPr>
            <a:fld id="{3EA277E8-9174-4080-9092-6AD6B6F9133A}" type="slidenum">
              <a:rPr altLang="en-US"/>
              <a:t>‹#›</a:t>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矩形 1"/>
          <p:cNvSpPr/>
          <p:nvPr/>
        </p:nvSpPr>
        <p:spPr>
          <a:xfrm>
            <a:off x="0" y="6478588"/>
            <a:ext cx="12193588" cy="287337"/>
          </a:xfrm>
          <a:prstGeom prst="rect">
            <a:avLst/>
          </a:prstGeom>
          <a:solidFill>
            <a:srgbClr val="558E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800" b="0">
              <a:solidFill>
                <a:prstClr val="white"/>
              </a:solidFill>
            </a:endParaRPr>
          </a:p>
        </p:txBody>
      </p:sp>
      <p:sp>
        <p:nvSpPr>
          <p:cNvPr id="3" name="矩形 10"/>
          <p:cNvSpPr>
            <a:spLocks noChangeArrowheads="1"/>
          </p:cNvSpPr>
          <p:nvPr/>
        </p:nvSpPr>
        <p:spPr bwMode="auto">
          <a:xfrm>
            <a:off x="144463" y="6437313"/>
            <a:ext cx="1457325" cy="369887"/>
          </a:xfrm>
          <a:prstGeom prst="rect">
            <a:avLst/>
          </a:prstGeom>
          <a:noFill/>
          <a:ln>
            <a:noFill/>
          </a:ln>
        </p:spPr>
        <p:txBody>
          <a:bodyPr anchor="ctr"/>
          <a:lstStyle>
            <a:lvl1pPr>
              <a:defRPr sz="2000" b="1">
                <a:solidFill>
                  <a:schemeClr val="tx1"/>
                </a:solidFill>
                <a:latin typeface="宋体" panose="02010600030101010101" pitchFamily="2" charset="-122"/>
                <a:ea typeface="宋体" panose="02010600030101010101" pitchFamily="2" charset="-122"/>
              </a:defRPr>
            </a:lvl1pPr>
            <a:lvl2pPr marL="742950" indent="-285750">
              <a:defRPr sz="2000" b="1">
                <a:solidFill>
                  <a:schemeClr val="tx1"/>
                </a:solidFill>
                <a:latin typeface="宋体" panose="02010600030101010101" pitchFamily="2" charset="-122"/>
                <a:ea typeface="宋体" panose="02010600030101010101" pitchFamily="2" charset="-122"/>
              </a:defRPr>
            </a:lvl2pPr>
            <a:lvl3pPr marL="1143000" indent="-228600">
              <a:defRPr sz="2000" b="1">
                <a:solidFill>
                  <a:schemeClr val="tx1"/>
                </a:solidFill>
                <a:latin typeface="宋体" panose="02010600030101010101" pitchFamily="2" charset="-122"/>
                <a:ea typeface="宋体" panose="02010600030101010101" pitchFamily="2" charset="-122"/>
              </a:defRPr>
            </a:lvl3pPr>
            <a:lvl4pPr marL="1600200" indent="-228600">
              <a:defRPr sz="2000" b="1">
                <a:solidFill>
                  <a:schemeClr val="tx1"/>
                </a:solidFill>
                <a:latin typeface="宋体" panose="02010600030101010101" pitchFamily="2" charset="-122"/>
                <a:ea typeface="宋体" panose="02010600030101010101" pitchFamily="2" charset="-122"/>
              </a:defRPr>
            </a:lvl4pPr>
            <a:lvl5pPr marL="2057400" indent="-228600">
              <a:defRPr sz="2000" b="1">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9pPr>
          </a:lstStyle>
          <a:p>
            <a:pPr algn="ctr" eaLnBrk="1" hangingPunct="1">
              <a:buFont typeface="Arial" panose="020B0604020202020204" pitchFamily="34" charset="0"/>
              <a:buNone/>
              <a:defRPr/>
            </a:pPr>
            <a:r>
              <a:rPr lang="zh-CN" altLang="en-US" sz="1600" b="0">
                <a:solidFill>
                  <a:srgbClr val="F2F2F2"/>
                </a:solidFill>
                <a:latin typeface="Arial" panose="020B0604020202020204" pitchFamily="34" charset="0"/>
              </a:rPr>
              <a:t> </a:t>
            </a:r>
            <a:fld id="{AE5100C8-7BE2-4639-801B-27A961F0FAF0}" type="slidenum">
              <a:rPr lang="zh-CN" altLang="en-US" sz="1600" b="0" smtClean="0">
                <a:solidFill>
                  <a:srgbClr val="F2F2F2"/>
                </a:solidFill>
                <a:latin typeface="Arial" panose="020B0604020202020204" pitchFamily="34" charset="0"/>
              </a:rPr>
              <a:t>‹#›</a:t>
            </a:fld>
            <a:r>
              <a:rPr lang="en-US" altLang="zh-CN" sz="1600" b="0">
                <a:solidFill>
                  <a:srgbClr val="F2F2F2"/>
                </a:solidFill>
                <a:latin typeface="Arial" panose="020B0604020202020204" pitchFamily="34" charset="0"/>
              </a:rPr>
              <a:t> </a:t>
            </a:r>
          </a:p>
        </p:txBody>
      </p:sp>
      <p:sp>
        <p:nvSpPr>
          <p:cNvPr id="4" name="矩形 3"/>
          <p:cNvSpPr/>
          <p:nvPr/>
        </p:nvSpPr>
        <p:spPr>
          <a:xfrm>
            <a:off x="0" y="690563"/>
            <a:ext cx="12192000" cy="352425"/>
          </a:xfrm>
          <a:prstGeom prst="rect">
            <a:avLst/>
          </a:prstGeom>
          <a:solidFill>
            <a:srgbClr val="558E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800" b="0">
              <a:solidFill>
                <a:prstClr val="white"/>
              </a:solidFill>
            </a:endParaRPr>
          </a:p>
        </p:txBody>
      </p:sp>
      <p:sp>
        <p:nvSpPr>
          <p:cNvPr id="5" name="Freeform 5"/>
          <p:cNvSpPr/>
          <p:nvPr/>
        </p:nvSpPr>
        <p:spPr bwMode="auto">
          <a:xfrm>
            <a:off x="9264650" y="223838"/>
            <a:ext cx="2862263" cy="469900"/>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gradFill>
            <a:gsLst>
              <a:gs pos="0">
                <a:schemeClr val="bg1">
                  <a:lumMod val="65000"/>
                </a:schemeClr>
              </a:gs>
              <a:gs pos="100000">
                <a:schemeClr val="bg1">
                  <a:lumMod val="75000"/>
                </a:schemeClr>
              </a:gs>
            </a:gsLst>
            <a:lin ang="5400000" scaled="0"/>
          </a:gradFill>
          <a:ln w="5">
            <a:noFill/>
            <a:prstDash val="solid"/>
            <a:round/>
          </a:ln>
          <a:effectLst/>
        </p:spPr>
        <p:txBody>
          <a:bodyPr/>
          <a:lstStyle/>
          <a:p>
            <a:pPr eaLnBrk="1" hangingPunct="1">
              <a:defRPr/>
            </a:pPr>
            <a:endParaRPr lang="zh-CN" altLang="en-US" sz="1800" b="0">
              <a:solidFill>
                <a:prstClr val="black"/>
              </a:solidFill>
              <a:latin typeface="Arial" panose="020B0604020202020204" pitchFamily="34" charset="0"/>
            </a:endParaRPr>
          </a:p>
        </p:txBody>
      </p:sp>
      <p:sp>
        <p:nvSpPr>
          <p:cNvPr id="6" name="Freeform 5"/>
          <p:cNvSpPr/>
          <p:nvPr/>
        </p:nvSpPr>
        <p:spPr bwMode="auto">
          <a:xfrm>
            <a:off x="6577013" y="223838"/>
            <a:ext cx="2859087" cy="469900"/>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gradFill>
            <a:gsLst>
              <a:gs pos="0">
                <a:schemeClr val="bg1">
                  <a:lumMod val="65000"/>
                </a:schemeClr>
              </a:gs>
              <a:gs pos="100000">
                <a:schemeClr val="bg1">
                  <a:lumMod val="75000"/>
                </a:schemeClr>
              </a:gs>
            </a:gsLst>
            <a:lin ang="5400000" scaled="0"/>
          </a:gradFill>
          <a:ln w="5">
            <a:noFill/>
            <a:prstDash val="solid"/>
            <a:round/>
          </a:ln>
          <a:effectLst/>
        </p:spPr>
        <p:txBody>
          <a:bodyPr/>
          <a:lstStyle/>
          <a:p>
            <a:pPr eaLnBrk="1" hangingPunct="1">
              <a:defRPr/>
            </a:pPr>
            <a:endParaRPr lang="zh-CN" altLang="en-US" sz="1800" b="0">
              <a:solidFill>
                <a:prstClr val="black"/>
              </a:solidFill>
              <a:latin typeface="Arial" panose="020B0604020202020204" pitchFamily="34" charset="0"/>
            </a:endParaRPr>
          </a:p>
        </p:txBody>
      </p:sp>
      <p:pic>
        <p:nvPicPr>
          <p:cNvPr id="7" name="Picture 3" descr="C:\Documents and Settings\yet7\桌面\4.16\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2438" y="92075"/>
            <a:ext cx="1035050"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reeform 5"/>
          <p:cNvSpPr/>
          <p:nvPr/>
        </p:nvSpPr>
        <p:spPr bwMode="auto">
          <a:xfrm>
            <a:off x="1776413" y="223838"/>
            <a:ext cx="2511425" cy="469900"/>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gradFill>
            <a:gsLst>
              <a:gs pos="0">
                <a:schemeClr val="bg1">
                  <a:lumMod val="65000"/>
                </a:schemeClr>
              </a:gs>
              <a:gs pos="100000">
                <a:schemeClr val="bg1">
                  <a:lumMod val="75000"/>
                </a:schemeClr>
              </a:gs>
            </a:gsLst>
            <a:lin ang="5400000" scaled="0"/>
          </a:gradFill>
          <a:ln w="5">
            <a:noFill/>
            <a:prstDash val="solid"/>
            <a:round/>
          </a:ln>
          <a:effectLst/>
        </p:spPr>
        <p:txBody>
          <a:bodyPr/>
          <a:lstStyle/>
          <a:p>
            <a:pPr eaLnBrk="1" hangingPunct="1">
              <a:defRPr/>
            </a:pPr>
            <a:endParaRPr lang="zh-CN" altLang="en-US" sz="1800" b="0">
              <a:solidFill>
                <a:prstClr val="black"/>
              </a:solidFill>
              <a:latin typeface="Arial" panose="020B0604020202020204" pitchFamily="34" charset="0"/>
            </a:endParaRPr>
          </a:p>
        </p:txBody>
      </p:sp>
      <p:pic>
        <p:nvPicPr>
          <p:cNvPr id="9" name="Picture 4" descr="C:\Documents and Settings\yet7\桌面\4.16\校名-白.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69263" y="6470650"/>
            <a:ext cx="34036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reeform 5"/>
          <p:cNvSpPr/>
          <p:nvPr/>
        </p:nvSpPr>
        <p:spPr bwMode="auto">
          <a:xfrm>
            <a:off x="4176713" y="223838"/>
            <a:ext cx="2522537" cy="469900"/>
          </a:xfrm>
          <a:custGeom>
            <a:avLst/>
            <a:gdLst>
              <a:gd name="T0" fmla="*/ 2147483646 w 16017"/>
              <a:gd name="T1" fmla="*/ 2147483646 h 3250"/>
              <a:gd name="T2" fmla="*/ 2147483646 w 16017"/>
              <a:gd name="T3" fmla="*/ 2147483646 h 3250"/>
              <a:gd name="T4" fmla="*/ 2147483646 w 16017"/>
              <a:gd name="T5" fmla="*/ 2147483646 h 3250"/>
              <a:gd name="T6" fmla="*/ 2147483646 w 16017"/>
              <a:gd name="T7" fmla="*/ 2147483646 h 3250"/>
              <a:gd name="T8" fmla="*/ 2147483646 w 16017"/>
              <a:gd name="T9" fmla="*/ 2147483646 h 3250"/>
              <a:gd name="T10" fmla="*/ 2147483646 w 16017"/>
              <a:gd name="T11" fmla="*/ 2147483646 h 3250"/>
              <a:gd name="T12" fmla="*/ 2147483646 w 16017"/>
              <a:gd name="T13" fmla="*/ 2147483646 h 3250"/>
              <a:gd name="T14" fmla="*/ 2147483646 w 16017"/>
              <a:gd name="T15" fmla="*/ 2147483646 h 3250"/>
              <a:gd name="T16" fmla="*/ 2147483646 w 16017"/>
              <a:gd name="T17" fmla="*/ 2147483646 h 3250"/>
              <a:gd name="T18" fmla="*/ 2147483646 w 16017"/>
              <a:gd name="T19" fmla="*/ 2147483646 h 3250"/>
              <a:gd name="T20" fmla="*/ 2147483646 w 16017"/>
              <a:gd name="T21" fmla="*/ 2147483646 h 3250"/>
              <a:gd name="T22" fmla="*/ 2147483646 w 16017"/>
              <a:gd name="T23" fmla="*/ 2147483646 h 3250"/>
              <a:gd name="T24" fmla="*/ 2147483646 w 16017"/>
              <a:gd name="T25" fmla="*/ 2147483646 h 3250"/>
              <a:gd name="T26" fmla="*/ 2147483646 w 16017"/>
              <a:gd name="T27" fmla="*/ 2147483646 h 3250"/>
              <a:gd name="T28" fmla="*/ 2147483646 w 16017"/>
              <a:gd name="T29" fmla="*/ 2147483646 h 3250"/>
              <a:gd name="T30" fmla="*/ 2147483646 w 16017"/>
              <a:gd name="T31" fmla="*/ 2147483646 h 3250"/>
              <a:gd name="T32" fmla="*/ 2147483646 w 16017"/>
              <a:gd name="T33" fmla="*/ 2147483646 h 3250"/>
              <a:gd name="T34" fmla="*/ 2147483646 w 16017"/>
              <a:gd name="T35" fmla="*/ 2147483646 h 3250"/>
              <a:gd name="T36" fmla="*/ 2147483646 w 16017"/>
              <a:gd name="T37" fmla="*/ 2147483646 h 3250"/>
              <a:gd name="T38" fmla="*/ 2147483646 w 16017"/>
              <a:gd name="T39" fmla="*/ 2147483646 h 3250"/>
              <a:gd name="T40" fmla="*/ 2147483646 w 16017"/>
              <a:gd name="T41" fmla="*/ 2147483646 h 3250"/>
              <a:gd name="T42" fmla="*/ 2147483646 w 16017"/>
              <a:gd name="T43" fmla="*/ 2147483646 h 3250"/>
              <a:gd name="T44" fmla="*/ 2147483646 w 16017"/>
              <a:gd name="T45" fmla="*/ 2147483646 h 3250"/>
              <a:gd name="T46" fmla="*/ 2147483646 w 16017"/>
              <a:gd name="T47" fmla="*/ 2147483646 h 3250"/>
              <a:gd name="T48" fmla="*/ 2147483646 w 16017"/>
              <a:gd name="T49" fmla="*/ 2147483646 h 3250"/>
              <a:gd name="T50" fmla="*/ 2147483646 w 16017"/>
              <a:gd name="T51" fmla="*/ 2147483646 h 3250"/>
              <a:gd name="T52" fmla="*/ 2147483646 w 16017"/>
              <a:gd name="T53" fmla="*/ 2147483646 h 3250"/>
              <a:gd name="T54" fmla="*/ 2147483646 w 16017"/>
              <a:gd name="T55" fmla="*/ 2147483646 h 3250"/>
              <a:gd name="T56" fmla="*/ 2147483646 w 16017"/>
              <a:gd name="T57" fmla="*/ 2147483646 h 3250"/>
              <a:gd name="T58" fmla="*/ 2147483646 w 16017"/>
              <a:gd name="T59" fmla="*/ 2147483646 h 3250"/>
              <a:gd name="T60" fmla="*/ 2147483646 w 16017"/>
              <a:gd name="T61" fmla="*/ 0 h 3250"/>
              <a:gd name="T62" fmla="*/ 2147483646 w 16017"/>
              <a:gd name="T63" fmla="*/ 2147483646 h 3250"/>
              <a:gd name="T64" fmla="*/ 2147483646 w 16017"/>
              <a:gd name="T65" fmla="*/ 2147483646 h 3250"/>
              <a:gd name="T66" fmla="*/ 2147483646 w 16017"/>
              <a:gd name="T67" fmla="*/ 2147483646 h 3250"/>
              <a:gd name="T68" fmla="*/ 2147483646 w 16017"/>
              <a:gd name="T69" fmla="*/ 2147483646 h 3250"/>
              <a:gd name="T70" fmla="*/ 2147483646 w 16017"/>
              <a:gd name="T71" fmla="*/ 2147483646 h 3250"/>
              <a:gd name="T72" fmla="*/ 2147483646 w 16017"/>
              <a:gd name="T73" fmla="*/ 2147483646 h 3250"/>
              <a:gd name="T74" fmla="*/ 2147483646 w 16017"/>
              <a:gd name="T75" fmla="*/ 2147483646 h 3250"/>
              <a:gd name="T76" fmla="*/ 2147483646 w 16017"/>
              <a:gd name="T77" fmla="*/ 2147483646 h 3250"/>
              <a:gd name="T78" fmla="*/ 2147483646 w 16017"/>
              <a:gd name="T79" fmla="*/ 2147483646 h 3250"/>
              <a:gd name="T80" fmla="*/ 2147483646 w 16017"/>
              <a:gd name="T81" fmla="*/ 2147483646 h 3250"/>
              <a:gd name="T82" fmla="*/ 2147483646 w 16017"/>
              <a:gd name="T83" fmla="*/ 2147483646 h 3250"/>
              <a:gd name="T84" fmla="*/ 2147483646 w 16017"/>
              <a:gd name="T85" fmla="*/ 2147483646 h 3250"/>
              <a:gd name="T86" fmla="*/ 2147483646 w 16017"/>
              <a:gd name="T87" fmla="*/ 2147483646 h 3250"/>
              <a:gd name="T88" fmla="*/ 2147483646 w 16017"/>
              <a:gd name="T89" fmla="*/ 2147483646 h 3250"/>
              <a:gd name="T90" fmla="*/ 2147483646 w 16017"/>
              <a:gd name="T91" fmla="*/ 2147483646 h 3250"/>
              <a:gd name="T92" fmla="*/ 2147483646 w 16017"/>
              <a:gd name="T93" fmla="*/ 2147483646 h 3250"/>
              <a:gd name="T94" fmla="*/ 2147483646 w 16017"/>
              <a:gd name="T95" fmla="*/ 2147483646 h 3250"/>
              <a:gd name="T96" fmla="*/ 2147483646 w 16017"/>
              <a:gd name="T97" fmla="*/ 2147483646 h 3250"/>
              <a:gd name="T98" fmla="*/ 2147483646 w 16017"/>
              <a:gd name="T99" fmla="*/ 2147483646 h 3250"/>
              <a:gd name="T100" fmla="*/ 2147483646 w 16017"/>
              <a:gd name="T101" fmla="*/ 2147483646 h 3250"/>
              <a:gd name="T102" fmla="*/ 2147483646 w 16017"/>
              <a:gd name="T103" fmla="*/ 2147483646 h 3250"/>
              <a:gd name="T104" fmla="*/ 2147483646 w 16017"/>
              <a:gd name="T105" fmla="*/ 2147483646 h 3250"/>
              <a:gd name="T106" fmla="*/ 2147483646 w 16017"/>
              <a:gd name="T107" fmla="*/ 2147483646 h 3250"/>
              <a:gd name="T108" fmla="*/ 2147483646 w 16017"/>
              <a:gd name="T109" fmla="*/ 2147483646 h 3250"/>
              <a:gd name="T110" fmla="*/ 2147483646 w 16017"/>
              <a:gd name="T111" fmla="*/ 2147483646 h 3250"/>
              <a:gd name="T112" fmla="*/ 2147483646 w 16017"/>
              <a:gd name="T113" fmla="*/ 2147483646 h 3250"/>
              <a:gd name="T114" fmla="*/ 2147483646 w 16017"/>
              <a:gd name="T115" fmla="*/ 2147483646 h 3250"/>
              <a:gd name="T116" fmla="*/ 2147483646 w 16017"/>
              <a:gd name="T117" fmla="*/ 2147483646 h 325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gradFill rotWithShape="0">
            <a:gsLst>
              <a:gs pos="0">
                <a:srgbClr val="0075CC"/>
              </a:gs>
              <a:gs pos="100000">
                <a:srgbClr val="558ED5"/>
              </a:gs>
            </a:gsLst>
            <a:lin ang="5400000"/>
          </a:gradFill>
          <a:ln>
            <a:noFill/>
          </a:ln>
          <a:extLst>
            <a:ext uri="{91240B29-F687-4F45-9708-019B960494DF}">
              <a14:hiddenLine xmlns:a14="http://schemas.microsoft.com/office/drawing/2010/main" w="5">
                <a:solidFill>
                  <a:srgbClr val="000000"/>
                </a:solidFill>
                <a:prstDash val="solid"/>
                <a:round/>
              </a14:hiddenLine>
            </a:ext>
          </a:extLst>
        </p:spPr>
        <p:txBody>
          <a:bodyPr/>
          <a:lstStyle/>
          <a:p>
            <a:endParaRPr lang="zh-CN" altLang="en-US"/>
          </a:p>
        </p:txBody>
      </p:sp>
      <p:cxnSp>
        <p:nvCxnSpPr>
          <p:cNvPr id="11" name="直接连接符 10"/>
          <p:cNvCxnSpPr/>
          <p:nvPr/>
        </p:nvCxnSpPr>
        <p:spPr>
          <a:xfrm>
            <a:off x="4406900" y="668338"/>
            <a:ext cx="201453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3"/>
          <p:cNvSpPr txBox="1">
            <a:spLocks noChangeArrowheads="1"/>
          </p:cNvSpPr>
          <p:nvPr/>
        </p:nvSpPr>
        <p:spPr bwMode="auto">
          <a:xfrm>
            <a:off x="4570413" y="287338"/>
            <a:ext cx="1620837" cy="336550"/>
          </a:xfrm>
          <a:prstGeom prst="rect">
            <a:avLst/>
          </a:prstGeom>
          <a:noFill/>
          <a:ln>
            <a:noFill/>
          </a:ln>
        </p:spPr>
        <p:txBody>
          <a:bodyPr>
            <a:spAutoFit/>
          </a:bodyPr>
          <a:lstStyle>
            <a:lvl1pPr>
              <a:defRPr sz="2000" b="1">
                <a:solidFill>
                  <a:schemeClr val="tx1"/>
                </a:solidFill>
                <a:latin typeface="宋体" panose="02010600030101010101" pitchFamily="2" charset="-122"/>
                <a:ea typeface="宋体" panose="02010600030101010101" pitchFamily="2" charset="-122"/>
              </a:defRPr>
            </a:lvl1pPr>
            <a:lvl2pPr marL="742950" indent="-285750">
              <a:defRPr sz="2000" b="1">
                <a:solidFill>
                  <a:schemeClr val="tx1"/>
                </a:solidFill>
                <a:latin typeface="宋体" panose="02010600030101010101" pitchFamily="2" charset="-122"/>
                <a:ea typeface="宋体" panose="02010600030101010101" pitchFamily="2" charset="-122"/>
              </a:defRPr>
            </a:lvl2pPr>
            <a:lvl3pPr marL="1143000" indent="-228600">
              <a:defRPr sz="2000" b="1">
                <a:solidFill>
                  <a:schemeClr val="tx1"/>
                </a:solidFill>
                <a:latin typeface="宋体" panose="02010600030101010101" pitchFamily="2" charset="-122"/>
                <a:ea typeface="宋体" panose="02010600030101010101" pitchFamily="2" charset="-122"/>
              </a:defRPr>
            </a:lvl3pPr>
            <a:lvl4pPr marL="1600200" indent="-228600">
              <a:defRPr sz="2000" b="1">
                <a:solidFill>
                  <a:schemeClr val="tx1"/>
                </a:solidFill>
                <a:latin typeface="宋体" panose="02010600030101010101" pitchFamily="2" charset="-122"/>
                <a:ea typeface="宋体" panose="02010600030101010101" pitchFamily="2" charset="-122"/>
              </a:defRPr>
            </a:lvl4pPr>
            <a:lvl5pPr marL="2057400" indent="-228600">
              <a:defRPr sz="2000" b="1">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9pPr>
          </a:lstStyle>
          <a:p>
            <a:pPr algn="ctr" eaLnBrk="1" hangingPunct="1">
              <a:defRPr/>
            </a:pPr>
            <a:r>
              <a:rPr lang="zh-CN" altLang="en-US" sz="1600" b="0">
                <a:solidFill>
                  <a:srgbClr val="FFFFFF"/>
                </a:solidFill>
                <a:latin typeface="Arial" panose="020B0604020202020204" pitchFamily="34" charset="0"/>
                <a:sym typeface="+mn-ea"/>
              </a:rPr>
              <a:t>实施与成效</a:t>
            </a:r>
          </a:p>
        </p:txBody>
      </p:sp>
      <p:sp>
        <p:nvSpPr>
          <p:cNvPr id="13" name="TextBox 14"/>
          <p:cNvSpPr txBox="1">
            <a:spLocks noChangeArrowheads="1"/>
          </p:cNvSpPr>
          <p:nvPr/>
        </p:nvSpPr>
        <p:spPr bwMode="auto">
          <a:xfrm>
            <a:off x="7085013" y="287338"/>
            <a:ext cx="1824037" cy="338137"/>
          </a:xfrm>
          <a:prstGeom prst="rect">
            <a:avLst/>
          </a:prstGeom>
          <a:noFill/>
          <a:ln>
            <a:noFill/>
          </a:ln>
        </p:spPr>
        <p:txBody>
          <a:bodyPr>
            <a:spAutoFit/>
          </a:bodyPr>
          <a:lstStyle>
            <a:lvl1pPr>
              <a:defRPr sz="2000" b="1">
                <a:solidFill>
                  <a:schemeClr val="tx1"/>
                </a:solidFill>
                <a:latin typeface="宋体" panose="02010600030101010101" pitchFamily="2" charset="-122"/>
                <a:ea typeface="宋体" panose="02010600030101010101" pitchFamily="2" charset="-122"/>
              </a:defRPr>
            </a:lvl1pPr>
            <a:lvl2pPr marL="742950" indent="-285750">
              <a:defRPr sz="2000" b="1">
                <a:solidFill>
                  <a:schemeClr val="tx1"/>
                </a:solidFill>
                <a:latin typeface="宋体" panose="02010600030101010101" pitchFamily="2" charset="-122"/>
                <a:ea typeface="宋体" panose="02010600030101010101" pitchFamily="2" charset="-122"/>
              </a:defRPr>
            </a:lvl2pPr>
            <a:lvl3pPr marL="1143000" indent="-228600">
              <a:defRPr sz="2000" b="1">
                <a:solidFill>
                  <a:schemeClr val="tx1"/>
                </a:solidFill>
                <a:latin typeface="宋体" panose="02010600030101010101" pitchFamily="2" charset="-122"/>
                <a:ea typeface="宋体" panose="02010600030101010101" pitchFamily="2" charset="-122"/>
              </a:defRPr>
            </a:lvl3pPr>
            <a:lvl4pPr marL="1600200" indent="-228600">
              <a:defRPr sz="2000" b="1">
                <a:solidFill>
                  <a:schemeClr val="tx1"/>
                </a:solidFill>
                <a:latin typeface="宋体" panose="02010600030101010101" pitchFamily="2" charset="-122"/>
                <a:ea typeface="宋体" panose="02010600030101010101" pitchFamily="2" charset="-122"/>
              </a:defRPr>
            </a:lvl4pPr>
            <a:lvl5pPr marL="2057400" indent="-228600">
              <a:defRPr sz="2000" b="1">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9pPr>
          </a:lstStyle>
          <a:p>
            <a:pPr algn="ctr" eaLnBrk="1" hangingPunct="1">
              <a:defRPr/>
            </a:pPr>
            <a:r>
              <a:rPr lang="zh-CN" altLang="en-US" sz="1600" b="0">
                <a:solidFill>
                  <a:srgbClr val="FFFFFF"/>
                </a:solidFill>
                <a:latin typeface="Arial" panose="020B0604020202020204" pitchFamily="34" charset="0"/>
                <a:sym typeface="+mn-ea"/>
              </a:rPr>
              <a:t>成果与推广</a:t>
            </a:r>
          </a:p>
        </p:txBody>
      </p:sp>
      <p:sp>
        <p:nvSpPr>
          <p:cNvPr id="14" name="TextBox 15"/>
          <p:cNvSpPr txBox="1">
            <a:spLocks noChangeArrowheads="1"/>
          </p:cNvSpPr>
          <p:nvPr/>
        </p:nvSpPr>
        <p:spPr bwMode="auto">
          <a:xfrm>
            <a:off x="9701213" y="287338"/>
            <a:ext cx="1849437" cy="336550"/>
          </a:xfrm>
          <a:prstGeom prst="rect">
            <a:avLst/>
          </a:prstGeom>
          <a:noFill/>
          <a:ln>
            <a:noFill/>
          </a:ln>
        </p:spPr>
        <p:txBody>
          <a:bodyPr>
            <a:spAutoFit/>
          </a:bodyPr>
          <a:lstStyle>
            <a:lvl1pPr>
              <a:defRPr sz="2000" b="1">
                <a:solidFill>
                  <a:schemeClr val="tx1"/>
                </a:solidFill>
                <a:latin typeface="宋体" panose="02010600030101010101" pitchFamily="2" charset="-122"/>
                <a:ea typeface="宋体" panose="02010600030101010101" pitchFamily="2" charset="-122"/>
              </a:defRPr>
            </a:lvl1pPr>
            <a:lvl2pPr marL="742950" indent="-285750">
              <a:defRPr sz="2000" b="1">
                <a:solidFill>
                  <a:schemeClr val="tx1"/>
                </a:solidFill>
                <a:latin typeface="宋体" panose="02010600030101010101" pitchFamily="2" charset="-122"/>
                <a:ea typeface="宋体" panose="02010600030101010101" pitchFamily="2" charset="-122"/>
              </a:defRPr>
            </a:lvl2pPr>
            <a:lvl3pPr marL="1143000" indent="-228600">
              <a:defRPr sz="2000" b="1">
                <a:solidFill>
                  <a:schemeClr val="tx1"/>
                </a:solidFill>
                <a:latin typeface="宋体" panose="02010600030101010101" pitchFamily="2" charset="-122"/>
                <a:ea typeface="宋体" panose="02010600030101010101" pitchFamily="2" charset="-122"/>
              </a:defRPr>
            </a:lvl3pPr>
            <a:lvl4pPr marL="1600200" indent="-228600">
              <a:defRPr sz="2000" b="1">
                <a:solidFill>
                  <a:schemeClr val="tx1"/>
                </a:solidFill>
                <a:latin typeface="宋体" panose="02010600030101010101" pitchFamily="2" charset="-122"/>
                <a:ea typeface="宋体" panose="02010600030101010101" pitchFamily="2" charset="-122"/>
              </a:defRPr>
            </a:lvl4pPr>
            <a:lvl5pPr marL="2057400" indent="-228600">
              <a:defRPr sz="2000" b="1">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9pPr>
          </a:lstStyle>
          <a:p>
            <a:pPr algn="ctr" eaLnBrk="1" hangingPunct="1">
              <a:defRPr/>
            </a:pPr>
            <a:r>
              <a:rPr lang="zh-CN" altLang="en-US" sz="1600" b="0">
                <a:solidFill>
                  <a:srgbClr val="FFFFFF"/>
                </a:solidFill>
                <a:latin typeface="Arial" panose="020B0604020202020204" pitchFamily="34" charset="0"/>
                <a:sym typeface="+mn-ea"/>
              </a:rPr>
              <a:t>问题与思考</a:t>
            </a:r>
          </a:p>
        </p:txBody>
      </p:sp>
      <p:sp>
        <p:nvSpPr>
          <p:cNvPr id="15" name="TextBox 18"/>
          <p:cNvSpPr txBox="1">
            <a:spLocks noChangeArrowheads="1"/>
          </p:cNvSpPr>
          <p:nvPr/>
        </p:nvSpPr>
        <p:spPr bwMode="auto">
          <a:xfrm>
            <a:off x="2255838" y="287338"/>
            <a:ext cx="1546225" cy="338137"/>
          </a:xfrm>
          <a:prstGeom prst="rect">
            <a:avLst/>
          </a:prstGeom>
          <a:noFill/>
          <a:ln>
            <a:noFill/>
          </a:ln>
        </p:spPr>
        <p:txBody>
          <a:bodyPr>
            <a:spAutoFit/>
          </a:bodyPr>
          <a:lstStyle>
            <a:lvl1pPr>
              <a:defRPr sz="2000" b="1">
                <a:solidFill>
                  <a:schemeClr val="tx1"/>
                </a:solidFill>
                <a:latin typeface="宋体" panose="02010600030101010101" pitchFamily="2" charset="-122"/>
                <a:ea typeface="宋体" panose="02010600030101010101" pitchFamily="2" charset="-122"/>
              </a:defRPr>
            </a:lvl1pPr>
            <a:lvl2pPr marL="742950" indent="-285750">
              <a:defRPr sz="2000" b="1">
                <a:solidFill>
                  <a:schemeClr val="tx1"/>
                </a:solidFill>
                <a:latin typeface="宋体" panose="02010600030101010101" pitchFamily="2" charset="-122"/>
                <a:ea typeface="宋体" panose="02010600030101010101" pitchFamily="2" charset="-122"/>
              </a:defRPr>
            </a:lvl2pPr>
            <a:lvl3pPr marL="1143000" indent="-228600">
              <a:defRPr sz="2000" b="1">
                <a:solidFill>
                  <a:schemeClr val="tx1"/>
                </a:solidFill>
                <a:latin typeface="宋体" panose="02010600030101010101" pitchFamily="2" charset="-122"/>
                <a:ea typeface="宋体" panose="02010600030101010101" pitchFamily="2" charset="-122"/>
              </a:defRPr>
            </a:lvl3pPr>
            <a:lvl4pPr marL="1600200" indent="-228600">
              <a:defRPr sz="2000" b="1">
                <a:solidFill>
                  <a:schemeClr val="tx1"/>
                </a:solidFill>
                <a:latin typeface="宋体" panose="02010600030101010101" pitchFamily="2" charset="-122"/>
                <a:ea typeface="宋体" panose="02010600030101010101" pitchFamily="2" charset="-122"/>
              </a:defRPr>
            </a:lvl4pPr>
            <a:lvl5pPr marL="2057400" indent="-228600">
              <a:defRPr sz="2000" b="1">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9pPr>
          </a:lstStyle>
          <a:p>
            <a:pPr algn="ctr" eaLnBrk="1" hangingPunct="1">
              <a:defRPr/>
            </a:pPr>
            <a:r>
              <a:rPr lang="zh-CN" altLang="en-US" sz="1600" b="0">
                <a:solidFill>
                  <a:srgbClr val="FFFFFF"/>
                </a:solidFill>
                <a:latin typeface="Arial" panose="020B0604020202020204" pitchFamily="34" charset="0"/>
                <a:sym typeface="+mn-ea"/>
              </a:rPr>
              <a:t>基本情况</a:t>
            </a:r>
          </a:p>
        </p:txBody>
      </p:sp>
      <p:sp>
        <p:nvSpPr>
          <p:cNvPr id="16" name="日期占位符 1"/>
          <p:cNvSpPr>
            <a:spLocks noGrp="1"/>
          </p:cNvSpPr>
          <p:nvPr>
            <p:ph type="dt" sz="half" idx="10"/>
          </p:nvPr>
        </p:nvSpPr>
        <p:spPr>
          <a:xfrm>
            <a:off x="609600" y="6356350"/>
            <a:ext cx="2844800" cy="365125"/>
          </a:xfrm>
          <a:prstGeom prst="rect">
            <a:avLst/>
          </a:prstGeom>
        </p:spPr>
        <p:txBody>
          <a:bodyPr/>
          <a:lstStyle>
            <a:lvl1pPr eaLnBrk="1" hangingPunct="1">
              <a:buFontTx/>
              <a:buNone/>
              <a:defRPr sz="1800" b="0">
                <a:solidFill>
                  <a:prstClr val="black"/>
                </a:solidFill>
                <a:latin typeface="Arial" panose="020B0604020202020204" pitchFamily="34" charset="0"/>
                <a:ea typeface="宋体" panose="02010600030101010101" pitchFamily="2" charset="-122"/>
              </a:defRPr>
            </a:lvl1pPr>
          </a:lstStyle>
          <a:p>
            <a:pPr>
              <a:defRPr/>
            </a:pPr>
            <a:endParaRPr lang="zh-CN" altLang="en-US"/>
          </a:p>
        </p:txBody>
      </p:sp>
      <p:sp>
        <p:nvSpPr>
          <p:cNvPr id="17" name="页脚占位符 2"/>
          <p:cNvSpPr>
            <a:spLocks noGrp="1"/>
          </p:cNvSpPr>
          <p:nvPr>
            <p:ph type="ftr" sz="quarter" idx="11"/>
          </p:nvPr>
        </p:nvSpPr>
        <p:spPr>
          <a:xfrm>
            <a:off x="4165600" y="6356350"/>
            <a:ext cx="3860800" cy="365125"/>
          </a:xfrm>
          <a:prstGeom prst="rect">
            <a:avLst/>
          </a:prstGeom>
        </p:spPr>
        <p:txBody>
          <a:bodyPr/>
          <a:lstStyle>
            <a:lvl1pPr eaLnBrk="1" hangingPunct="1">
              <a:buFontTx/>
              <a:buNone/>
              <a:defRPr sz="1800" b="0">
                <a:solidFill>
                  <a:prstClr val="black"/>
                </a:solidFill>
                <a:latin typeface="Arial" panose="020B0604020202020204" pitchFamily="34" charset="0"/>
                <a:ea typeface="宋体" panose="02010600030101010101" pitchFamily="2" charset="-122"/>
              </a:defRPr>
            </a:lvl1pPr>
          </a:lstStyle>
          <a:p>
            <a:pPr>
              <a:defRPr/>
            </a:pPr>
            <a:endParaRPr lang="zh-CN" altLang="en-US"/>
          </a:p>
        </p:txBody>
      </p:sp>
      <p:sp>
        <p:nvSpPr>
          <p:cNvPr id="18" name="灯片编号占位符 3"/>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lstStyle>
            <a:lvl1pPr eaLnBrk="1" hangingPunct="1">
              <a:buFont typeface="Arial" panose="020B0604020202020204" pitchFamily="34" charset="0"/>
              <a:buNone/>
              <a:defRPr sz="1800" b="0" noProof="1">
                <a:solidFill>
                  <a:srgbClr val="000000"/>
                </a:solidFill>
                <a:latin typeface="Arial" panose="020B0604020202020204" pitchFamily="34" charset="0"/>
              </a:defRPr>
            </a:lvl1pPr>
          </a:lstStyle>
          <a:p>
            <a:pPr>
              <a:defRPr/>
            </a:pPr>
            <a:fld id="{FEC3AED2-F5AC-44A3-A026-A2BD5849CCEF}" type="slidenum">
              <a:rPr altLang="en-US"/>
              <a:t>‹#›</a:t>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advClick="0" advTm="0">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标题和内容">
    <p:bg>
      <p:bgPr>
        <a:gradFill flip="none" rotWithShape="1">
          <a:gsLst>
            <a:gs pos="26000">
              <a:srgbClr val="EBECF0"/>
            </a:gs>
            <a:gs pos="0">
              <a:srgbClr val="D7D9E1"/>
            </a:gs>
            <a:gs pos="100000">
              <a:schemeClr val="bg1"/>
            </a:gs>
          </a:gsLst>
          <a:lin ang="5400000" scaled="1"/>
          <a:tileRect/>
        </a:gradFill>
        <a:effectLst/>
      </p:bgPr>
    </p:bg>
    <p:spTree>
      <p:nvGrpSpPr>
        <p:cNvPr id="1" name=""/>
        <p:cNvGrpSpPr/>
        <p:nvPr/>
      </p:nvGrpSpPr>
      <p:grpSpPr>
        <a:xfrm>
          <a:off x="0" y="0"/>
          <a:ext cx="0" cy="0"/>
          <a:chOff x="0" y="0"/>
          <a:chExt cx="0" cy="0"/>
        </a:xfrm>
      </p:grpSpPr>
      <p:sp>
        <p:nvSpPr>
          <p:cNvPr id="3" name="Rectangle 9"/>
          <p:cNvSpPr/>
          <p:nvPr/>
        </p:nvSpPr>
        <p:spPr>
          <a:xfrm>
            <a:off x="11333050" y="322189"/>
            <a:ext cx="489014" cy="28727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121862" tIns="60930" rIns="121862" bIns="60930" rtlCol="0" anchor="ctr"/>
          <a:lstStyle/>
          <a:p>
            <a:pPr algn="ctr" eaLnBrk="1" hangingPunct="1">
              <a:defRPr/>
            </a:pPr>
            <a:endParaRPr lang="en-US" sz="1800" b="0" dirty="0">
              <a:solidFill>
                <a:prstClr val="white"/>
              </a:solidFill>
            </a:endParaRPr>
          </a:p>
        </p:txBody>
      </p:sp>
      <p:sp>
        <p:nvSpPr>
          <p:cNvPr id="4" name="Isosceles Triangle 10"/>
          <p:cNvSpPr/>
          <p:nvPr/>
        </p:nvSpPr>
        <p:spPr>
          <a:xfrm rot="10610802">
            <a:off x="11339401" y="422177"/>
            <a:ext cx="489014" cy="261877"/>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121862" tIns="60930" rIns="121862" bIns="60930" rtlCol="0" anchor="ctr"/>
          <a:lstStyle/>
          <a:p>
            <a:pPr algn="ctr" eaLnBrk="1" hangingPunct="1">
              <a:defRPr/>
            </a:pPr>
            <a:endParaRPr lang="en-US" sz="1800" b="0">
              <a:solidFill>
                <a:prstClr val="white"/>
              </a:solidFill>
            </a:endParaRPr>
          </a:p>
        </p:txBody>
      </p:sp>
      <p:sp>
        <p:nvSpPr>
          <p:cNvPr id="5" name="Slide Number Placeholder 5"/>
          <p:cNvSpPr txBox="1"/>
          <p:nvPr/>
        </p:nvSpPr>
        <p:spPr>
          <a:xfrm>
            <a:off x="11360042" y="272987"/>
            <a:ext cx="449320" cy="468205"/>
          </a:xfrm>
          <a:prstGeom prst="rect">
            <a:avLst/>
          </a:prstGeom>
        </p:spPr>
        <p:txBody>
          <a:bodyPr vert="horz" lIns="0" tIns="0" rIns="0" bIns="6093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EC8160D2-2E52-4F75-8DCF-8B98948556CB}" type="slidenum">
              <a:rPr lang="en-US" sz="1300" b="0" smtClean="0">
                <a:solidFill>
                  <a:prstClr val="white"/>
                </a:solidFill>
              </a:rPr>
              <a:t>‹#›</a:t>
            </a:fld>
            <a:endParaRPr lang="en-US" sz="1300" b="0" dirty="0">
              <a:solidFill>
                <a:prstClr val="white"/>
              </a:solidFill>
            </a:endParaRPr>
          </a:p>
        </p:txBody>
      </p:sp>
      <p:cxnSp>
        <p:nvCxnSpPr>
          <p:cNvPr id="12" name="Straight Connector 3"/>
          <p:cNvCxnSpPr/>
          <p:nvPr/>
        </p:nvCxnSpPr>
        <p:spPr>
          <a:xfrm>
            <a:off x="10975817" y="6461217"/>
            <a:ext cx="508066" cy="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3" name="Picture 3" descr="C:\Users\Administrator\Desktop\微立体创业计划\005.png"/>
          <p:cNvPicPr>
            <a:picLocks noChangeAspect="1" noChangeArrowheads="1"/>
          </p:cNvPicPr>
          <p:nvPr/>
        </p:nvPicPr>
        <p:blipFill>
          <a:blip r:embed="rId2" cstate="print">
            <a:duotone>
              <a:schemeClr val="accent1">
                <a:shade val="45000"/>
                <a:satMod val="135000"/>
              </a:schemeClr>
              <a:prstClr val="white"/>
            </a:duotone>
          </a:blip>
          <a:srcRect/>
          <a:stretch>
            <a:fillRect/>
          </a:stretch>
        </p:blipFill>
        <p:spPr bwMode="auto">
          <a:xfrm>
            <a:off x="310807" y="261382"/>
            <a:ext cx="609680" cy="609460"/>
          </a:xfrm>
          <a:prstGeom prst="rect">
            <a:avLst/>
          </a:prstGeom>
          <a:noFill/>
          <a:effectLst>
            <a:outerShdw blurRad="127000" dist="63500" dir="3000000" sx="104000" sy="104000" algn="tl" rotWithShape="0">
              <a:prstClr val="black">
                <a:alpha val="34000"/>
              </a:prstClr>
            </a:outerShdw>
          </a:effectLst>
        </p:spPr>
      </p:pic>
      <p:pic>
        <p:nvPicPr>
          <p:cNvPr id="14" name="Picture 4" descr="C:\Users\Administrator\Desktop\微立体创业计划\004.png"/>
          <p:cNvPicPr>
            <a:picLocks noChangeAspect="1" noChangeArrowheads="1"/>
          </p:cNvPicPr>
          <p:nvPr/>
        </p:nvPicPr>
        <p:blipFill>
          <a:blip r:embed="rId3" cstate="print"/>
          <a:srcRect/>
          <a:stretch>
            <a:fillRect/>
          </a:stretch>
        </p:blipFill>
        <p:spPr bwMode="auto">
          <a:xfrm>
            <a:off x="463611" y="271400"/>
            <a:ext cx="609679" cy="609459"/>
          </a:xfrm>
          <a:prstGeom prst="rect">
            <a:avLst/>
          </a:prstGeom>
          <a:noFill/>
          <a:effectLst>
            <a:outerShdw blurRad="127000" dist="63500" dir="3000000" sx="104000" sy="104000" algn="tl" rotWithShape="0">
              <a:prstClr val="black">
                <a:alpha val="34000"/>
              </a:prstClr>
            </a:outerShdw>
          </a:effectLst>
        </p:spPr>
      </p:pic>
      <p:sp>
        <p:nvSpPr>
          <p:cNvPr id="18" name="标题 1"/>
          <p:cNvSpPr>
            <a:spLocks noGrp="1"/>
          </p:cNvSpPr>
          <p:nvPr>
            <p:ph type="title"/>
          </p:nvPr>
        </p:nvSpPr>
        <p:spPr>
          <a:xfrm>
            <a:off x="1035611" y="329595"/>
            <a:ext cx="4340215" cy="507717"/>
          </a:xfrm>
          <a:prstGeom prst="rect">
            <a:avLst/>
          </a:prstGeom>
          <a:noFill/>
          <a:ln>
            <a:noFill/>
          </a:ln>
        </p:spPr>
        <p:txBody>
          <a:bodyPr wrap="none" lIns="91440" tIns="45722" rIns="91440" bIns="45722">
            <a:spAutoFit/>
          </a:bodyPr>
          <a:lstStyle>
            <a:lvl1pPr>
              <a:defRPr lang="zh-CN" altLang="en-US" sz="2700" b="0">
                <a:solidFill>
                  <a:schemeClr val="tx1">
                    <a:lumMod val="85000"/>
                    <a:lumOff val="15000"/>
                  </a:schemeClr>
                </a:solidFill>
                <a:latin typeface="微软雅黑" panose="020B0503020204020204" pitchFamily="34" charset="-122"/>
                <a:cs typeface="+mn-cs"/>
              </a:defRPr>
            </a:lvl1pPr>
          </a:lstStyle>
          <a:p>
            <a:pPr lvl="0"/>
            <a:r>
              <a:rPr lang="zh-CN" altLang="en-US" dirty="0"/>
              <a:t>单击此处编辑母版标题样式</a:t>
            </a:r>
          </a:p>
        </p:txBody>
      </p:sp>
    </p:spTree>
  </p:cSld>
  <p:clrMapOvr>
    <a:masterClrMapping/>
  </p:clrMapOvr>
  <p:transition spd="med"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200" fill="hold"/>
                                        <p:tgtEl>
                                          <p:spTgt spid="13"/>
                                        </p:tgtEl>
                                        <p:attrNameLst>
                                          <p:attrName>ppt_x</p:attrName>
                                        </p:attrNameLst>
                                      </p:cBhvr>
                                      <p:tavLst>
                                        <p:tav tm="0">
                                          <p:val>
                                            <p:strVal val="0-#ppt_w/2"/>
                                          </p:val>
                                        </p:tav>
                                        <p:tav tm="100000">
                                          <p:val>
                                            <p:strVal val="#ppt_x"/>
                                          </p:val>
                                        </p:tav>
                                      </p:tavLst>
                                    </p:anim>
                                    <p:anim calcmode="lin" valueType="num">
                                      <p:cBhvr additive="base">
                                        <p:cTn id="8" dur="12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200" fill="hold"/>
                                        <p:tgtEl>
                                          <p:spTgt spid="14"/>
                                        </p:tgtEl>
                                        <p:attrNameLst>
                                          <p:attrName>ppt_x</p:attrName>
                                        </p:attrNameLst>
                                      </p:cBhvr>
                                      <p:tavLst>
                                        <p:tav tm="0">
                                          <p:val>
                                            <p:strVal val="#ppt_x"/>
                                          </p:val>
                                        </p:tav>
                                        <p:tav tm="100000">
                                          <p:val>
                                            <p:strVal val="#ppt_x"/>
                                          </p:val>
                                        </p:tav>
                                      </p:tavLst>
                                    </p:anim>
                                    <p:anim calcmode="lin" valueType="num">
                                      <p:cBhvr additive="base">
                                        <p:cTn id="12" dur="12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cSld>
  <p:clrMapOvr>
    <a:masterClrMapping/>
  </p:clrMapOvr>
  <p:transition spd="med" advClick="0" advTm="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showMasterPhAnim="0" userDrawn="1">
  <p:cSld name="1_内容">
    <p:spTree>
      <p:nvGrpSpPr>
        <p:cNvPr id="1" name=""/>
        <p:cNvGrpSpPr/>
        <p:nvPr/>
      </p:nvGrpSpPr>
      <p:grpSpPr>
        <a:xfrm>
          <a:off x="0" y="0"/>
          <a:ext cx="0" cy="0"/>
          <a:chOff x="0" y="0"/>
          <a:chExt cx="0" cy="0"/>
        </a:xfrm>
      </p:grpSpPr>
      <p:sp>
        <p:nvSpPr>
          <p:cNvPr id="2" name="椭圆 1"/>
          <p:cNvSpPr/>
          <p:nvPr/>
        </p:nvSpPr>
        <p:spPr>
          <a:xfrm>
            <a:off x="-4408488" y="1820863"/>
            <a:ext cx="871538" cy="785812"/>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3" name="椭圆 2"/>
          <p:cNvSpPr/>
          <p:nvPr/>
        </p:nvSpPr>
        <p:spPr>
          <a:xfrm>
            <a:off x="-3021013" y="-849313"/>
            <a:ext cx="479425" cy="43021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4" name="椭圆 3"/>
          <p:cNvSpPr/>
          <p:nvPr/>
        </p:nvSpPr>
        <p:spPr>
          <a:xfrm>
            <a:off x="-3427413" y="1363663"/>
            <a:ext cx="803275" cy="720725"/>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5" name="椭圆 4"/>
          <p:cNvSpPr/>
          <p:nvPr/>
        </p:nvSpPr>
        <p:spPr>
          <a:xfrm>
            <a:off x="16832263" y="4398963"/>
            <a:ext cx="477837"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6" name="椭圆 5"/>
          <p:cNvSpPr/>
          <p:nvPr/>
        </p:nvSpPr>
        <p:spPr>
          <a:xfrm>
            <a:off x="10726738" y="-1728788"/>
            <a:ext cx="476250"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7" name="椭圆 6"/>
          <p:cNvSpPr/>
          <p:nvPr/>
        </p:nvSpPr>
        <p:spPr>
          <a:xfrm>
            <a:off x="-477838" y="9266238"/>
            <a:ext cx="1422401" cy="1281112"/>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8" name="椭圆 7"/>
          <p:cNvSpPr/>
          <p:nvPr/>
        </p:nvSpPr>
        <p:spPr>
          <a:xfrm>
            <a:off x="7099300" y="-2414588"/>
            <a:ext cx="477838"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9" name="椭圆 8"/>
          <p:cNvSpPr/>
          <p:nvPr/>
        </p:nvSpPr>
        <p:spPr>
          <a:xfrm>
            <a:off x="14832013" y="7800975"/>
            <a:ext cx="476250" cy="43021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0" name="椭圆 9"/>
          <p:cNvSpPr/>
          <p:nvPr/>
        </p:nvSpPr>
        <p:spPr>
          <a:xfrm>
            <a:off x="2894013" y="10069513"/>
            <a:ext cx="476250"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1" name="椭圆 10"/>
          <p:cNvSpPr/>
          <p:nvPr/>
        </p:nvSpPr>
        <p:spPr>
          <a:xfrm>
            <a:off x="15044738" y="7070725"/>
            <a:ext cx="1200150" cy="116046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2" name="椭圆 11"/>
          <p:cNvSpPr/>
          <p:nvPr/>
        </p:nvSpPr>
        <p:spPr>
          <a:xfrm>
            <a:off x="15806738" y="1693863"/>
            <a:ext cx="1901825" cy="1571625"/>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3" name="椭圆 12"/>
          <p:cNvSpPr/>
          <p:nvPr/>
        </p:nvSpPr>
        <p:spPr>
          <a:xfrm>
            <a:off x="-4408488" y="1820863"/>
            <a:ext cx="871538" cy="785812"/>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4" name="椭圆 13"/>
          <p:cNvSpPr/>
          <p:nvPr/>
        </p:nvSpPr>
        <p:spPr>
          <a:xfrm>
            <a:off x="-3021013" y="-849313"/>
            <a:ext cx="479425" cy="43021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5" name="椭圆 14"/>
          <p:cNvSpPr/>
          <p:nvPr/>
        </p:nvSpPr>
        <p:spPr>
          <a:xfrm>
            <a:off x="-3427413" y="1363663"/>
            <a:ext cx="803275" cy="720725"/>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6" name="椭圆 15"/>
          <p:cNvSpPr/>
          <p:nvPr/>
        </p:nvSpPr>
        <p:spPr>
          <a:xfrm>
            <a:off x="16832263" y="4398963"/>
            <a:ext cx="477837"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7" name="椭圆 16"/>
          <p:cNvSpPr/>
          <p:nvPr/>
        </p:nvSpPr>
        <p:spPr>
          <a:xfrm>
            <a:off x="10726738" y="-1728788"/>
            <a:ext cx="476250"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8" name="椭圆 17"/>
          <p:cNvSpPr/>
          <p:nvPr/>
        </p:nvSpPr>
        <p:spPr>
          <a:xfrm>
            <a:off x="-477838" y="9266238"/>
            <a:ext cx="1422401" cy="1281112"/>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9" name="椭圆 18"/>
          <p:cNvSpPr/>
          <p:nvPr/>
        </p:nvSpPr>
        <p:spPr>
          <a:xfrm>
            <a:off x="7099300" y="-2414588"/>
            <a:ext cx="477838"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0" name="椭圆 19"/>
          <p:cNvSpPr/>
          <p:nvPr/>
        </p:nvSpPr>
        <p:spPr>
          <a:xfrm>
            <a:off x="14832013" y="7800975"/>
            <a:ext cx="476250" cy="43021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1" name="椭圆 20"/>
          <p:cNvSpPr/>
          <p:nvPr/>
        </p:nvSpPr>
        <p:spPr>
          <a:xfrm>
            <a:off x="2894013" y="10069513"/>
            <a:ext cx="476250"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2" name="椭圆 21"/>
          <p:cNvSpPr/>
          <p:nvPr/>
        </p:nvSpPr>
        <p:spPr>
          <a:xfrm>
            <a:off x="15044738" y="7070725"/>
            <a:ext cx="1200150" cy="116046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3" name="椭圆 22"/>
          <p:cNvSpPr/>
          <p:nvPr/>
        </p:nvSpPr>
        <p:spPr>
          <a:xfrm>
            <a:off x="15806738" y="1693863"/>
            <a:ext cx="1901825" cy="1571625"/>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4" name="TextBox 57"/>
          <p:cNvSpPr txBox="1">
            <a:spLocks noChangeArrowheads="1"/>
          </p:cNvSpPr>
          <p:nvPr/>
        </p:nvSpPr>
        <p:spPr bwMode="auto">
          <a:xfrm>
            <a:off x="2325688" y="1104900"/>
            <a:ext cx="5099050" cy="338138"/>
          </a:xfrm>
          <a:prstGeom prst="rect">
            <a:avLst/>
          </a:prstGeom>
          <a:noFill/>
          <a:ln>
            <a:noFill/>
          </a:ln>
        </p:spPr>
        <p:txBody>
          <a:bodyPr>
            <a:spAutoFit/>
          </a:bodyPr>
          <a:lstStyle>
            <a:lvl1pPr>
              <a:defRPr sz="2000" b="1">
                <a:solidFill>
                  <a:schemeClr val="tx1"/>
                </a:solidFill>
                <a:latin typeface="宋体" panose="02010600030101010101" pitchFamily="2" charset="-122"/>
                <a:ea typeface="宋体" panose="02010600030101010101" pitchFamily="2" charset="-122"/>
              </a:defRPr>
            </a:lvl1pPr>
            <a:lvl2pPr marL="742950" indent="-285750">
              <a:defRPr sz="2000" b="1">
                <a:solidFill>
                  <a:schemeClr val="tx1"/>
                </a:solidFill>
                <a:latin typeface="宋体" panose="02010600030101010101" pitchFamily="2" charset="-122"/>
                <a:ea typeface="宋体" panose="02010600030101010101" pitchFamily="2" charset="-122"/>
              </a:defRPr>
            </a:lvl2pPr>
            <a:lvl3pPr marL="1143000" indent="-228600">
              <a:defRPr sz="2000" b="1">
                <a:solidFill>
                  <a:schemeClr val="tx1"/>
                </a:solidFill>
                <a:latin typeface="宋体" panose="02010600030101010101" pitchFamily="2" charset="-122"/>
                <a:ea typeface="宋体" panose="02010600030101010101" pitchFamily="2" charset="-122"/>
              </a:defRPr>
            </a:lvl3pPr>
            <a:lvl4pPr marL="1600200" indent="-228600">
              <a:defRPr sz="2000" b="1">
                <a:solidFill>
                  <a:schemeClr val="tx1"/>
                </a:solidFill>
                <a:latin typeface="宋体" panose="02010600030101010101" pitchFamily="2" charset="-122"/>
                <a:ea typeface="宋体" panose="02010600030101010101" pitchFamily="2" charset="-122"/>
              </a:defRPr>
            </a:lvl4pPr>
            <a:lvl5pPr marL="2057400" indent="-228600">
              <a:defRPr sz="2000" b="1">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9pPr>
          </a:lstStyle>
          <a:p>
            <a:pPr algn="dist" eaLnBrk="1" hangingPunct="1">
              <a:defRPr/>
            </a:pPr>
            <a:r>
              <a:rPr lang="en-US" altLang="zh-CN" sz="1600" b="0">
                <a:latin typeface="微软雅黑" panose="020B0503020204020204" pitchFamily="34" charset="-122"/>
                <a:sym typeface="+mn-ea"/>
              </a:rPr>
              <a:t>SHAANXI RAILWAY INSTITUTE</a:t>
            </a:r>
            <a:endParaRPr lang="zh-CN" altLang="en-US" sz="1600" b="0">
              <a:latin typeface="微软雅黑" panose="020B0503020204020204" pitchFamily="34" charset="-122"/>
              <a:sym typeface="+mn-ea"/>
            </a:endParaRPr>
          </a:p>
        </p:txBody>
      </p:sp>
      <p:pic>
        <p:nvPicPr>
          <p:cNvPr id="25" name="Picture 27" descr="C:\Documents and Settings\yet7\桌面\4.16\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4388" y="663575"/>
            <a:ext cx="1439862"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8" descr="C:\Documents and Settings\yet7\桌面\4.16\校名.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68550" y="692150"/>
            <a:ext cx="5072063"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4"/>
          <p:cNvSpPr>
            <a:spLocks noGrp="1" noChangeArrowheads="1"/>
          </p:cNvSpPr>
          <p:nvPr>
            <p:ph type="dt" sz="half" idx="10"/>
          </p:nvPr>
        </p:nvSpPr>
        <p:spPr>
          <a:xfrm>
            <a:off x="609600" y="6245225"/>
            <a:ext cx="2844800" cy="476250"/>
          </a:xfrm>
          <a:prstGeom prst="rect">
            <a:avLst/>
          </a:prstGeom>
        </p:spPr>
        <p:txBody>
          <a:bodyPr/>
          <a:lstStyle>
            <a:lvl1pPr eaLnBrk="1" hangingPunct="1">
              <a:buFontTx/>
              <a:buNone/>
              <a:defRPr sz="1800" b="0">
                <a:latin typeface="Arial" panose="020B0604020202020204" pitchFamily="34" charset="0"/>
                <a:ea typeface="宋体" panose="02010600030101010101" pitchFamily="2" charset="-122"/>
              </a:defRPr>
            </a:lvl1pPr>
          </a:lstStyle>
          <a:p>
            <a:pPr>
              <a:defRPr/>
            </a:pPr>
            <a:endParaRPr lang="en-US" altLang="zh-CN"/>
          </a:p>
        </p:txBody>
      </p:sp>
      <p:sp>
        <p:nvSpPr>
          <p:cNvPr id="28" name="Rectangle 5"/>
          <p:cNvSpPr>
            <a:spLocks noGrp="1" noChangeArrowheads="1"/>
          </p:cNvSpPr>
          <p:nvPr>
            <p:ph type="ftr" sz="quarter" idx="11"/>
          </p:nvPr>
        </p:nvSpPr>
        <p:spPr>
          <a:xfrm>
            <a:off x="4165600" y="6245225"/>
            <a:ext cx="3860800" cy="476250"/>
          </a:xfrm>
          <a:prstGeom prst="rect">
            <a:avLst/>
          </a:prstGeom>
        </p:spPr>
        <p:txBody>
          <a:bodyPr/>
          <a:lstStyle>
            <a:lvl1pPr eaLnBrk="1" hangingPunct="1">
              <a:buFontTx/>
              <a:buNone/>
              <a:defRPr sz="1800" b="0">
                <a:latin typeface="Arial" panose="020B0604020202020204" pitchFamily="34" charset="0"/>
                <a:ea typeface="宋体" panose="02010600030101010101" pitchFamily="2" charset="-122"/>
              </a:defRPr>
            </a:lvl1pPr>
          </a:lstStyle>
          <a:p>
            <a:pPr>
              <a:defRPr/>
            </a:pPr>
            <a:endParaRPr lang="en-US" altLang="zh-CN"/>
          </a:p>
        </p:txBody>
      </p:sp>
      <p:sp>
        <p:nvSpPr>
          <p:cNvPr id="29"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lstStyle>
            <a:lvl1pPr eaLnBrk="1" hangingPunct="1">
              <a:buFont typeface="Arial" panose="020B0604020202020204" pitchFamily="34" charset="0"/>
              <a:buNone/>
              <a:defRPr sz="1800" b="0" noProof="1">
                <a:latin typeface="Arial" panose="020B0604020202020204" pitchFamily="34" charset="0"/>
              </a:defRPr>
            </a:lvl1pPr>
          </a:lstStyle>
          <a:p>
            <a:pPr>
              <a:defRPr/>
            </a:pPr>
            <a:fld id="{14F124E7-8A6D-43DF-896B-0E0FA308C44A}" type="slidenum">
              <a:rPr altLang="zh-CN"/>
              <a:t>‹#›</a:t>
            </a:fld>
            <a:endParaRPr lang="zh-CN" altLang="zh-CN"/>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par>
                          <p:cTn id="11" fill="hold">
                            <p:stCondLst>
                              <p:cond delay="500"/>
                            </p:stCondLst>
                            <p:childTnLst>
                              <p:par>
                                <p:cTn id="12" presetID="23" presetClass="entr" presetSubtype="272" fill="hold" grpId="0" nodeType="afterEffect">
                                  <p:stCondLst>
                                    <p:cond delay="30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strVal val="2/3*#ppt_w"/>
                                          </p:val>
                                        </p:tav>
                                        <p:tav tm="100000">
                                          <p:val>
                                            <p:strVal val="#ppt_w"/>
                                          </p:val>
                                        </p:tav>
                                      </p:tavLst>
                                    </p:anim>
                                    <p:anim calcmode="lin" valueType="num">
                                      <p:cBhvr>
                                        <p:cTn id="15" dur="500" fill="hold"/>
                                        <p:tgtEl>
                                          <p:spTgt spid="3"/>
                                        </p:tgtEl>
                                        <p:attrNameLst>
                                          <p:attrName>ppt_h</p:attrName>
                                        </p:attrNameLst>
                                      </p:cBhvr>
                                      <p:tavLst>
                                        <p:tav tm="0">
                                          <p:val>
                                            <p:strVal val="2/3*#ppt_h"/>
                                          </p:val>
                                        </p:tav>
                                        <p:tav tm="100000">
                                          <p:val>
                                            <p:strVal val="#ppt_h"/>
                                          </p:val>
                                        </p:tav>
                                      </p:tavLst>
                                    </p:anim>
                                  </p:childTnLst>
                                </p:cTn>
                              </p:par>
                            </p:childTnLst>
                          </p:cTn>
                        </p:par>
                        <p:par>
                          <p:cTn id="16" fill="hold">
                            <p:stCondLst>
                              <p:cond delay="1300"/>
                            </p:stCondLst>
                            <p:childTnLst>
                              <p:par>
                                <p:cTn id="17" presetID="23" presetClass="entr" presetSubtype="528" fill="hold" grpId="0" nodeType="afterEffect">
                                  <p:stCondLst>
                                    <p:cond delay="20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 calcmode="lin" valueType="num">
                                      <p:cBhvr>
                                        <p:cTn id="21" dur="500" fill="hold"/>
                                        <p:tgtEl>
                                          <p:spTgt spid="4"/>
                                        </p:tgtEl>
                                        <p:attrNameLst>
                                          <p:attrName>ppt_x</p:attrName>
                                        </p:attrNameLst>
                                      </p:cBhvr>
                                      <p:tavLst>
                                        <p:tav tm="0">
                                          <p:val>
                                            <p:fltVal val="0.5"/>
                                          </p:val>
                                        </p:tav>
                                        <p:tav tm="100000">
                                          <p:val>
                                            <p:strVal val="#ppt_x"/>
                                          </p:val>
                                        </p:tav>
                                      </p:tavLst>
                                    </p:anim>
                                    <p:anim calcmode="lin" valueType="num">
                                      <p:cBhvr>
                                        <p:cTn id="22" dur="500" fill="hold"/>
                                        <p:tgtEl>
                                          <p:spTgt spid="4"/>
                                        </p:tgtEl>
                                        <p:attrNameLst>
                                          <p:attrName>ppt_y</p:attrName>
                                        </p:attrNameLst>
                                      </p:cBhvr>
                                      <p:tavLst>
                                        <p:tav tm="0">
                                          <p:val>
                                            <p:fltVal val="0.5"/>
                                          </p:val>
                                        </p:tav>
                                        <p:tav tm="100000">
                                          <p:val>
                                            <p:strVal val="#ppt_y"/>
                                          </p:val>
                                        </p:tav>
                                      </p:tavLst>
                                    </p:anim>
                                  </p:childTnLst>
                                </p:cTn>
                              </p:par>
                            </p:childTnLst>
                          </p:cTn>
                        </p:par>
                        <p:par>
                          <p:cTn id="23" fill="hold">
                            <p:stCondLst>
                              <p:cond delay="2000"/>
                            </p:stCondLst>
                            <p:childTnLst>
                              <p:par>
                                <p:cTn id="24" presetID="23" presetClass="entr" presetSubtype="528" fill="hold" grpId="0" nodeType="afterEffect">
                                  <p:stCondLst>
                                    <p:cond delay="40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 calcmode="lin" valueType="num">
                                      <p:cBhvr>
                                        <p:cTn id="28" dur="500" fill="hold"/>
                                        <p:tgtEl>
                                          <p:spTgt spid="5"/>
                                        </p:tgtEl>
                                        <p:attrNameLst>
                                          <p:attrName>ppt_x</p:attrName>
                                        </p:attrNameLst>
                                      </p:cBhvr>
                                      <p:tavLst>
                                        <p:tav tm="0">
                                          <p:val>
                                            <p:fltVal val="0.5"/>
                                          </p:val>
                                        </p:tav>
                                        <p:tav tm="100000">
                                          <p:val>
                                            <p:strVal val="#ppt_x"/>
                                          </p:val>
                                        </p:tav>
                                      </p:tavLst>
                                    </p:anim>
                                    <p:anim calcmode="lin" valueType="num">
                                      <p:cBhvr>
                                        <p:cTn id="29" dur="500" fill="hold"/>
                                        <p:tgtEl>
                                          <p:spTgt spid="5"/>
                                        </p:tgtEl>
                                        <p:attrNameLst>
                                          <p:attrName>ppt_y</p:attrName>
                                        </p:attrNameLst>
                                      </p:cBhvr>
                                      <p:tavLst>
                                        <p:tav tm="0">
                                          <p:val>
                                            <p:fltVal val="0.5"/>
                                          </p:val>
                                        </p:tav>
                                        <p:tav tm="100000">
                                          <p:val>
                                            <p:strVal val="#ppt_y"/>
                                          </p:val>
                                        </p:tav>
                                      </p:tavLst>
                                    </p:anim>
                                  </p:childTnLst>
                                </p:cTn>
                              </p:par>
                            </p:childTnLst>
                          </p:cTn>
                        </p:par>
                        <p:par>
                          <p:cTn id="30" fill="hold">
                            <p:stCondLst>
                              <p:cond delay="2900"/>
                            </p:stCondLst>
                            <p:childTnLst>
                              <p:par>
                                <p:cTn id="31" presetID="23" presetClass="entr" presetSubtype="528" fill="hold" grpId="0" nodeType="afterEffect">
                                  <p:stCondLst>
                                    <p:cond delay="60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fltVal val="0"/>
                                          </p:val>
                                        </p:tav>
                                        <p:tav tm="100000">
                                          <p:val>
                                            <p:strVal val="#ppt_w"/>
                                          </p:val>
                                        </p:tav>
                                      </p:tavLst>
                                    </p:anim>
                                    <p:anim calcmode="lin" valueType="num">
                                      <p:cBhvr>
                                        <p:cTn id="34" dur="500" fill="hold"/>
                                        <p:tgtEl>
                                          <p:spTgt spid="6"/>
                                        </p:tgtEl>
                                        <p:attrNameLst>
                                          <p:attrName>ppt_h</p:attrName>
                                        </p:attrNameLst>
                                      </p:cBhvr>
                                      <p:tavLst>
                                        <p:tav tm="0">
                                          <p:val>
                                            <p:fltVal val="0"/>
                                          </p:val>
                                        </p:tav>
                                        <p:tav tm="100000">
                                          <p:val>
                                            <p:strVal val="#ppt_h"/>
                                          </p:val>
                                        </p:tav>
                                      </p:tavLst>
                                    </p:anim>
                                    <p:anim calcmode="lin" valueType="num">
                                      <p:cBhvr>
                                        <p:cTn id="35" dur="500" fill="hold"/>
                                        <p:tgtEl>
                                          <p:spTgt spid="6"/>
                                        </p:tgtEl>
                                        <p:attrNameLst>
                                          <p:attrName>ppt_x</p:attrName>
                                        </p:attrNameLst>
                                      </p:cBhvr>
                                      <p:tavLst>
                                        <p:tav tm="0">
                                          <p:val>
                                            <p:fltVal val="0.5"/>
                                          </p:val>
                                        </p:tav>
                                        <p:tav tm="100000">
                                          <p:val>
                                            <p:strVal val="#ppt_x"/>
                                          </p:val>
                                        </p:tav>
                                      </p:tavLst>
                                    </p:anim>
                                    <p:anim calcmode="lin" valueType="num">
                                      <p:cBhvr>
                                        <p:cTn id="36" dur="500" fill="hold"/>
                                        <p:tgtEl>
                                          <p:spTgt spid="6"/>
                                        </p:tgtEl>
                                        <p:attrNameLst>
                                          <p:attrName>ppt_y</p:attrName>
                                        </p:attrNameLst>
                                      </p:cBhvr>
                                      <p:tavLst>
                                        <p:tav tm="0">
                                          <p:val>
                                            <p:fltVal val="0.5"/>
                                          </p:val>
                                        </p:tav>
                                        <p:tav tm="100000">
                                          <p:val>
                                            <p:strVal val="#ppt_y"/>
                                          </p:val>
                                        </p:tav>
                                      </p:tavLst>
                                    </p:anim>
                                  </p:childTnLst>
                                </p:cTn>
                              </p:par>
                            </p:childTnLst>
                          </p:cTn>
                        </p:par>
                        <p:par>
                          <p:cTn id="37" fill="hold">
                            <p:stCondLst>
                              <p:cond delay="4000"/>
                            </p:stCondLst>
                            <p:childTnLst>
                              <p:par>
                                <p:cTn id="38" presetID="23" presetClass="entr" presetSubtype="528"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fltVal val="0"/>
                                          </p:val>
                                        </p:tav>
                                        <p:tav tm="100000">
                                          <p:val>
                                            <p:strVal val="#ppt_h"/>
                                          </p:val>
                                        </p:tav>
                                      </p:tavLst>
                                    </p:anim>
                                    <p:anim calcmode="lin" valueType="num">
                                      <p:cBhvr>
                                        <p:cTn id="42" dur="500" fill="hold"/>
                                        <p:tgtEl>
                                          <p:spTgt spid="7"/>
                                        </p:tgtEl>
                                        <p:attrNameLst>
                                          <p:attrName>ppt_x</p:attrName>
                                        </p:attrNameLst>
                                      </p:cBhvr>
                                      <p:tavLst>
                                        <p:tav tm="0">
                                          <p:val>
                                            <p:fltVal val="0.5"/>
                                          </p:val>
                                        </p:tav>
                                        <p:tav tm="100000">
                                          <p:val>
                                            <p:strVal val="#ppt_x"/>
                                          </p:val>
                                        </p:tav>
                                      </p:tavLst>
                                    </p:anim>
                                    <p:anim calcmode="lin" valueType="num">
                                      <p:cBhvr>
                                        <p:cTn id="43" dur="500" fill="hold"/>
                                        <p:tgtEl>
                                          <p:spTgt spid="7"/>
                                        </p:tgtEl>
                                        <p:attrNameLst>
                                          <p:attrName>ppt_y</p:attrName>
                                        </p:attrNameLst>
                                      </p:cBhvr>
                                      <p:tavLst>
                                        <p:tav tm="0">
                                          <p:val>
                                            <p:fltVal val="0.5"/>
                                          </p:val>
                                        </p:tav>
                                        <p:tav tm="100000">
                                          <p:val>
                                            <p:strVal val="#ppt_y"/>
                                          </p:val>
                                        </p:tav>
                                      </p:tavLst>
                                    </p:anim>
                                  </p:childTnLst>
                                </p:cTn>
                              </p:par>
                            </p:childTnLst>
                          </p:cTn>
                        </p:par>
                        <p:par>
                          <p:cTn id="44" fill="hold">
                            <p:stCondLst>
                              <p:cond delay="4500"/>
                            </p:stCondLst>
                            <p:childTnLst>
                              <p:par>
                                <p:cTn id="45" presetID="23" presetClass="entr" presetSubtype="528" fill="hold" grpId="0" nodeType="after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 calcmode="lin" valueType="num">
                                      <p:cBhvr>
                                        <p:cTn id="49" dur="500" fill="hold"/>
                                        <p:tgtEl>
                                          <p:spTgt spid="8"/>
                                        </p:tgtEl>
                                        <p:attrNameLst>
                                          <p:attrName>ppt_x</p:attrName>
                                        </p:attrNameLst>
                                      </p:cBhvr>
                                      <p:tavLst>
                                        <p:tav tm="0">
                                          <p:val>
                                            <p:fltVal val="0.5"/>
                                          </p:val>
                                        </p:tav>
                                        <p:tav tm="100000">
                                          <p:val>
                                            <p:strVal val="#ppt_x"/>
                                          </p:val>
                                        </p:tav>
                                      </p:tavLst>
                                    </p:anim>
                                    <p:anim calcmode="lin" valueType="num">
                                      <p:cBhvr>
                                        <p:cTn id="50" dur="500" fill="hold"/>
                                        <p:tgtEl>
                                          <p:spTgt spid="8"/>
                                        </p:tgtEl>
                                        <p:attrNameLst>
                                          <p:attrName>ppt_y</p:attrName>
                                        </p:attrNameLst>
                                      </p:cBhvr>
                                      <p:tavLst>
                                        <p:tav tm="0">
                                          <p:val>
                                            <p:fltVal val="0.5"/>
                                          </p:val>
                                        </p:tav>
                                        <p:tav tm="100000">
                                          <p:val>
                                            <p:strVal val="#ppt_y"/>
                                          </p:val>
                                        </p:tav>
                                      </p:tavLst>
                                    </p:anim>
                                  </p:childTnLst>
                                </p:cTn>
                              </p:par>
                            </p:childTnLst>
                          </p:cTn>
                        </p:par>
                        <p:par>
                          <p:cTn id="51" fill="hold">
                            <p:stCondLst>
                              <p:cond delay="5000"/>
                            </p:stCondLst>
                            <p:childTnLst>
                              <p:par>
                                <p:cTn id="52" presetID="23" presetClass="entr" presetSubtype="528" fill="hold" grpId="0" nodeType="afterEffect">
                                  <p:stCondLst>
                                    <p:cond delay="500"/>
                                  </p:stCondLst>
                                  <p:childTnLst>
                                    <p:set>
                                      <p:cBhvr>
                                        <p:cTn id="53" dur="1" fill="hold">
                                          <p:stCondLst>
                                            <p:cond delay="0"/>
                                          </p:stCondLst>
                                        </p:cTn>
                                        <p:tgtEl>
                                          <p:spTgt spid="9"/>
                                        </p:tgtEl>
                                        <p:attrNameLst>
                                          <p:attrName>style.visibility</p:attrName>
                                        </p:attrNameLst>
                                      </p:cBhvr>
                                      <p:to>
                                        <p:strVal val="visible"/>
                                      </p:to>
                                    </p:set>
                                    <p:anim calcmode="lin" valueType="num">
                                      <p:cBhvr>
                                        <p:cTn id="54" dur="500" fill="hold"/>
                                        <p:tgtEl>
                                          <p:spTgt spid="9"/>
                                        </p:tgtEl>
                                        <p:attrNameLst>
                                          <p:attrName>ppt_w</p:attrName>
                                        </p:attrNameLst>
                                      </p:cBhvr>
                                      <p:tavLst>
                                        <p:tav tm="0">
                                          <p:val>
                                            <p:fltVal val="0"/>
                                          </p:val>
                                        </p:tav>
                                        <p:tav tm="100000">
                                          <p:val>
                                            <p:strVal val="#ppt_w"/>
                                          </p:val>
                                        </p:tav>
                                      </p:tavLst>
                                    </p:anim>
                                    <p:anim calcmode="lin" valueType="num">
                                      <p:cBhvr>
                                        <p:cTn id="55" dur="500" fill="hold"/>
                                        <p:tgtEl>
                                          <p:spTgt spid="9"/>
                                        </p:tgtEl>
                                        <p:attrNameLst>
                                          <p:attrName>ppt_h</p:attrName>
                                        </p:attrNameLst>
                                      </p:cBhvr>
                                      <p:tavLst>
                                        <p:tav tm="0">
                                          <p:val>
                                            <p:fltVal val="0"/>
                                          </p:val>
                                        </p:tav>
                                        <p:tav tm="100000">
                                          <p:val>
                                            <p:strVal val="#ppt_h"/>
                                          </p:val>
                                        </p:tav>
                                      </p:tavLst>
                                    </p:anim>
                                    <p:anim calcmode="lin" valueType="num">
                                      <p:cBhvr>
                                        <p:cTn id="56" dur="500" fill="hold"/>
                                        <p:tgtEl>
                                          <p:spTgt spid="9"/>
                                        </p:tgtEl>
                                        <p:attrNameLst>
                                          <p:attrName>ppt_x</p:attrName>
                                        </p:attrNameLst>
                                      </p:cBhvr>
                                      <p:tavLst>
                                        <p:tav tm="0">
                                          <p:val>
                                            <p:fltVal val="0.5"/>
                                          </p:val>
                                        </p:tav>
                                        <p:tav tm="100000">
                                          <p:val>
                                            <p:strVal val="#ppt_x"/>
                                          </p:val>
                                        </p:tav>
                                      </p:tavLst>
                                    </p:anim>
                                    <p:anim calcmode="lin" valueType="num">
                                      <p:cBhvr>
                                        <p:cTn id="57" dur="500" fill="hold"/>
                                        <p:tgtEl>
                                          <p:spTgt spid="9"/>
                                        </p:tgtEl>
                                        <p:attrNameLst>
                                          <p:attrName>ppt_y</p:attrName>
                                        </p:attrNameLst>
                                      </p:cBhvr>
                                      <p:tavLst>
                                        <p:tav tm="0">
                                          <p:val>
                                            <p:fltVal val="0.5"/>
                                          </p:val>
                                        </p:tav>
                                        <p:tav tm="100000">
                                          <p:val>
                                            <p:strVal val="#ppt_y"/>
                                          </p:val>
                                        </p:tav>
                                      </p:tavLst>
                                    </p:anim>
                                  </p:childTnLst>
                                </p:cTn>
                              </p:par>
                            </p:childTnLst>
                          </p:cTn>
                        </p:par>
                        <p:par>
                          <p:cTn id="58" fill="hold">
                            <p:stCondLst>
                              <p:cond delay="6000"/>
                            </p:stCondLst>
                            <p:childTnLst>
                              <p:par>
                                <p:cTn id="59" presetID="23" presetClass="entr" presetSubtype="528" fill="hold" grpId="0" nodeType="after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p:cTn id="61" dur="500" fill="hold"/>
                                        <p:tgtEl>
                                          <p:spTgt spid="10"/>
                                        </p:tgtEl>
                                        <p:attrNameLst>
                                          <p:attrName>ppt_w</p:attrName>
                                        </p:attrNameLst>
                                      </p:cBhvr>
                                      <p:tavLst>
                                        <p:tav tm="0">
                                          <p:val>
                                            <p:fltVal val="0"/>
                                          </p:val>
                                        </p:tav>
                                        <p:tav tm="100000">
                                          <p:val>
                                            <p:strVal val="#ppt_w"/>
                                          </p:val>
                                        </p:tav>
                                      </p:tavLst>
                                    </p:anim>
                                    <p:anim calcmode="lin" valueType="num">
                                      <p:cBhvr>
                                        <p:cTn id="62" dur="500" fill="hold"/>
                                        <p:tgtEl>
                                          <p:spTgt spid="10"/>
                                        </p:tgtEl>
                                        <p:attrNameLst>
                                          <p:attrName>ppt_h</p:attrName>
                                        </p:attrNameLst>
                                      </p:cBhvr>
                                      <p:tavLst>
                                        <p:tav tm="0">
                                          <p:val>
                                            <p:fltVal val="0"/>
                                          </p:val>
                                        </p:tav>
                                        <p:tav tm="100000">
                                          <p:val>
                                            <p:strVal val="#ppt_h"/>
                                          </p:val>
                                        </p:tav>
                                      </p:tavLst>
                                    </p:anim>
                                    <p:anim calcmode="lin" valueType="num">
                                      <p:cBhvr>
                                        <p:cTn id="63" dur="500" fill="hold"/>
                                        <p:tgtEl>
                                          <p:spTgt spid="10"/>
                                        </p:tgtEl>
                                        <p:attrNameLst>
                                          <p:attrName>ppt_x</p:attrName>
                                        </p:attrNameLst>
                                      </p:cBhvr>
                                      <p:tavLst>
                                        <p:tav tm="0">
                                          <p:val>
                                            <p:fltVal val="0.5"/>
                                          </p:val>
                                        </p:tav>
                                        <p:tav tm="100000">
                                          <p:val>
                                            <p:strVal val="#ppt_x"/>
                                          </p:val>
                                        </p:tav>
                                      </p:tavLst>
                                    </p:anim>
                                    <p:anim calcmode="lin" valueType="num">
                                      <p:cBhvr>
                                        <p:cTn id="64" dur="500" fill="hold"/>
                                        <p:tgtEl>
                                          <p:spTgt spid="10"/>
                                        </p:tgtEl>
                                        <p:attrNameLst>
                                          <p:attrName>ppt_y</p:attrName>
                                        </p:attrNameLst>
                                      </p:cBhvr>
                                      <p:tavLst>
                                        <p:tav tm="0">
                                          <p:val>
                                            <p:fltVal val="0.5"/>
                                          </p:val>
                                        </p:tav>
                                        <p:tav tm="100000">
                                          <p:val>
                                            <p:strVal val="#ppt_y"/>
                                          </p:val>
                                        </p:tav>
                                      </p:tavLst>
                                    </p:anim>
                                  </p:childTnLst>
                                </p:cTn>
                              </p:par>
                            </p:childTnLst>
                          </p:cTn>
                        </p:par>
                        <p:par>
                          <p:cTn id="65" fill="hold">
                            <p:stCondLst>
                              <p:cond delay="6500"/>
                            </p:stCondLst>
                            <p:childTnLst>
                              <p:par>
                                <p:cTn id="66" presetID="23" presetClass="entr" presetSubtype="528" fill="hold" grpId="0" nodeType="afterEffect">
                                  <p:stCondLst>
                                    <p:cond delay="1000"/>
                                  </p:stCondLst>
                                  <p:childTnLst>
                                    <p:set>
                                      <p:cBhvr>
                                        <p:cTn id="67" dur="1" fill="hold">
                                          <p:stCondLst>
                                            <p:cond delay="0"/>
                                          </p:stCondLst>
                                        </p:cTn>
                                        <p:tgtEl>
                                          <p:spTgt spid="11"/>
                                        </p:tgtEl>
                                        <p:attrNameLst>
                                          <p:attrName>style.visibility</p:attrName>
                                        </p:attrNameLst>
                                      </p:cBhvr>
                                      <p:to>
                                        <p:strVal val="visible"/>
                                      </p:to>
                                    </p:set>
                                    <p:anim calcmode="lin" valueType="num">
                                      <p:cBhvr>
                                        <p:cTn id="68" dur="500" fill="hold"/>
                                        <p:tgtEl>
                                          <p:spTgt spid="11"/>
                                        </p:tgtEl>
                                        <p:attrNameLst>
                                          <p:attrName>ppt_w</p:attrName>
                                        </p:attrNameLst>
                                      </p:cBhvr>
                                      <p:tavLst>
                                        <p:tav tm="0">
                                          <p:val>
                                            <p:fltVal val="0"/>
                                          </p:val>
                                        </p:tav>
                                        <p:tav tm="100000">
                                          <p:val>
                                            <p:strVal val="#ppt_w"/>
                                          </p:val>
                                        </p:tav>
                                      </p:tavLst>
                                    </p:anim>
                                    <p:anim calcmode="lin" valueType="num">
                                      <p:cBhvr>
                                        <p:cTn id="69" dur="500" fill="hold"/>
                                        <p:tgtEl>
                                          <p:spTgt spid="11"/>
                                        </p:tgtEl>
                                        <p:attrNameLst>
                                          <p:attrName>ppt_h</p:attrName>
                                        </p:attrNameLst>
                                      </p:cBhvr>
                                      <p:tavLst>
                                        <p:tav tm="0">
                                          <p:val>
                                            <p:fltVal val="0"/>
                                          </p:val>
                                        </p:tav>
                                        <p:tav tm="100000">
                                          <p:val>
                                            <p:strVal val="#ppt_h"/>
                                          </p:val>
                                        </p:tav>
                                      </p:tavLst>
                                    </p:anim>
                                    <p:anim calcmode="lin" valueType="num">
                                      <p:cBhvr>
                                        <p:cTn id="70" dur="500" fill="hold"/>
                                        <p:tgtEl>
                                          <p:spTgt spid="11"/>
                                        </p:tgtEl>
                                        <p:attrNameLst>
                                          <p:attrName>ppt_x</p:attrName>
                                        </p:attrNameLst>
                                      </p:cBhvr>
                                      <p:tavLst>
                                        <p:tav tm="0">
                                          <p:val>
                                            <p:fltVal val="0.5"/>
                                          </p:val>
                                        </p:tav>
                                        <p:tav tm="100000">
                                          <p:val>
                                            <p:strVal val="#ppt_x"/>
                                          </p:val>
                                        </p:tav>
                                      </p:tavLst>
                                    </p:anim>
                                    <p:anim calcmode="lin" valueType="num">
                                      <p:cBhvr>
                                        <p:cTn id="71" dur="500" fill="hold"/>
                                        <p:tgtEl>
                                          <p:spTgt spid="11"/>
                                        </p:tgtEl>
                                        <p:attrNameLst>
                                          <p:attrName>ppt_y</p:attrName>
                                        </p:attrNameLst>
                                      </p:cBhvr>
                                      <p:tavLst>
                                        <p:tav tm="0">
                                          <p:val>
                                            <p:fltVal val="0.5"/>
                                          </p:val>
                                        </p:tav>
                                        <p:tav tm="100000">
                                          <p:val>
                                            <p:strVal val="#ppt_y"/>
                                          </p:val>
                                        </p:tav>
                                      </p:tavLst>
                                    </p:anim>
                                  </p:childTnLst>
                                </p:cTn>
                              </p:par>
                            </p:childTnLst>
                          </p:cTn>
                        </p:par>
                        <p:par>
                          <p:cTn id="72" fill="hold">
                            <p:stCondLst>
                              <p:cond delay="8000"/>
                            </p:stCondLst>
                            <p:childTnLst>
                              <p:par>
                                <p:cTn id="73" presetID="23" presetClass="entr" presetSubtype="528" fill="hold" grpId="0" nodeType="afterEffect">
                                  <p:stCondLst>
                                    <p:cond delay="699"/>
                                  </p:stCondLst>
                                  <p:childTnLst>
                                    <p:set>
                                      <p:cBhvr>
                                        <p:cTn id="74" dur="1" fill="hold">
                                          <p:stCondLst>
                                            <p:cond delay="0"/>
                                          </p:stCondLst>
                                        </p:cTn>
                                        <p:tgtEl>
                                          <p:spTgt spid="12"/>
                                        </p:tgtEl>
                                        <p:attrNameLst>
                                          <p:attrName>style.visibility</p:attrName>
                                        </p:attrNameLst>
                                      </p:cBhvr>
                                      <p:to>
                                        <p:strVal val="visible"/>
                                      </p:to>
                                    </p:set>
                                    <p:anim calcmode="lin" valueType="num">
                                      <p:cBhvr>
                                        <p:cTn id="75" dur="500" fill="hold"/>
                                        <p:tgtEl>
                                          <p:spTgt spid="12"/>
                                        </p:tgtEl>
                                        <p:attrNameLst>
                                          <p:attrName>ppt_w</p:attrName>
                                        </p:attrNameLst>
                                      </p:cBhvr>
                                      <p:tavLst>
                                        <p:tav tm="0">
                                          <p:val>
                                            <p:fltVal val="0"/>
                                          </p:val>
                                        </p:tav>
                                        <p:tav tm="100000">
                                          <p:val>
                                            <p:strVal val="#ppt_w"/>
                                          </p:val>
                                        </p:tav>
                                      </p:tavLst>
                                    </p:anim>
                                    <p:anim calcmode="lin" valueType="num">
                                      <p:cBhvr>
                                        <p:cTn id="76" dur="500" fill="hold"/>
                                        <p:tgtEl>
                                          <p:spTgt spid="12"/>
                                        </p:tgtEl>
                                        <p:attrNameLst>
                                          <p:attrName>ppt_h</p:attrName>
                                        </p:attrNameLst>
                                      </p:cBhvr>
                                      <p:tavLst>
                                        <p:tav tm="0">
                                          <p:val>
                                            <p:fltVal val="0"/>
                                          </p:val>
                                        </p:tav>
                                        <p:tav tm="100000">
                                          <p:val>
                                            <p:strVal val="#ppt_h"/>
                                          </p:val>
                                        </p:tav>
                                      </p:tavLst>
                                    </p:anim>
                                    <p:anim calcmode="lin" valueType="num">
                                      <p:cBhvr>
                                        <p:cTn id="77" dur="500" fill="hold"/>
                                        <p:tgtEl>
                                          <p:spTgt spid="12"/>
                                        </p:tgtEl>
                                        <p:attrNameLst>
                                          <p:attrName>ppt_x</p:attrName>
                                        </p:attrNameLst>
                                      </p:cBhvr>
                                      <p:tavLst>
                                        <p:tav tm="0">
                                          <p:val>
                                            <p:fltVal val="0.5"/>
                                          </p:val>
                                        </p:tav>
                                        <p:tav tm="100000">
                                          <p:val>
                                            <p:strVal val="#ppt_x"/>
                                          </p:val>
                                        </p:tav>
                                      </p:tavLst>
                                    </p:anim>
                                    <p:anim calcmode="lin" valueType="num">
                                      <p:cBhvr>
                                        <p:cTn id="78" dur="500" fill="hold"/>
                                        <p:tgtEl>
                                          <p:spTgt spid="12"/>
                                        </p:tgtEl>
                                        <p:attrNameLst>
                                          <p:attrName>ppt_y</p:attrName>
                                        </p:attrNameLst>
                                      </p:cBhvr>
                                      <p:tavLst>
                                        <p:tav tm="0">
                                          <p:val>
                                            <p:fltVal val="0.5"/>
                                          </p:val>
                                        </p:tav>
                                        <p:tav tm="100000">
                                          <p:val>
                                            <p:strVal val="#ppt_y"/>
                                          </p:val>
                                        </p:tav>
                                      </p:tavLst>
                                    </p:anim>
                                  </p:childTnLst>
                                </p:cTn>
                              </p:par>
                            </p:childTnLst>
                          </p:cTn>
                        </p:par>
                        <p:par>
                          <p:cTn id="79" fill="hold">
                            <p:stCondLst>
                              <p:cond delay="9199"/>
                            </p:stCondLst>
                            <p:childTnLst>
                              <p:par>
                                <p:cTn id="80" presetID="23" presetClass="entr" presetSubtype="528" fill="hold" grpId="0" nodeType="afterEffect">
                                  <p:stCondLst>
                                    <p:cond delay="0"/>
                                  </p:stCondLst>
                                  <p:childTnLst>
                                    <p:set>
                                      <p:cBhvr>
                                        <p:cTn id="81" dur="1" fill="hold">
                                          <p:stCondLst>
                                            <p:cond delay="0"/>
                                          </p:stCondLst>
                                        </p:cTn>
                                        <p:tgtEl>
                                          <p:spTgt spid="13"/>
                                        </p:tgtEl>
                                        <p:attrNameLst>
                                          <p:attrName>style.visibility</p:attrName>
                                        </p:attrNameLst>
                                      </p:cBhvr>
                                      <p:to>
                                        <p:strVal val="visible"/>
                                      </p:to>
                                    </p:set>
                                    <p:anim calcmode="lin" valueType="num">
                                      <p:cBhvr>
                                        <p:cTn id="82" dur="500" fill="hold"/>
                                        <p:tgtEl>
                                          <p:spTgt spid="13"/>
                                        </p:tgtEl>
                                        <p:attrNameLst>
                                          <p:attrName>ppt_w</p:attrName>
                                        </p:attrNameLst>
                                      </p:cBhvr>
                                      <p:tavLst>
                                        <p:tav tm="0">
                                          <p:val>
                                            <p:fltVal val="0"/>
                                          </p:val>
                                        </p:tav>
                                        <p:tav tm="100000">
                                          <p:val>
                                            <p:strVal val="#ppt_w"/>
                                          </p:val>
                                        </p:tav>
                                      </p:tavLst>
                                    </p:anim>
                                    <p:anim calcmode="lin" valueType="num">
                                      <p:cBhvr>
                                        <p:cTn id="83" dur="500" fill="hold"/>
                                        <p:tgtEl>
                                          <p:spTgt spid="13"/>
                                        </p:tgtEl>
                                        <p:attrNameLst>
                                          <p:attrName>ppt_h</p:attrName>
                                        </p:attrNameLst>
                                      </p:cBhvr>
                                      <p:tavLst>
                                        <p:tav tm="0">
                                          <p:val>
                                            <p:fltVal val="0"/>
                                          </p:val>
                                        </p:tav>
                                        <p:tav tm="100000">
                                          <p:val>
                                            <p:strVal val="#ppt_h"/>
                                          </p:val>
                                        </p:tav>
                                      </p:tavLst>
                                    </p:anim>
                                    <p:anim calcmode="lin" valueType="num">
                                      <p:cBhvr>
                                        <p:cTn id="84" dur="500" fill="hold"/>
                                        <p:tgtEl>
                                          <p:spTgt spid="13"/>
                                        </p:tgtEl>
                                        <p:attrNameLst>
                                          <p:attrName>ppt_x</p:attrName>
                                        </p:attrNameLst>
                                      </p:cBhvr>
                                      <p:tavLst>
                                        <p:tav tm="0">
                                          <p:val>
                                            <p:fltVal val="0.5"/>
                                          </p:val>
                                        </p:tav>
                                        <p:tav tm="100000">
                                          <p:val>
                                            <p:strVal val="#ppt_x"/>
                                          </p:val>
                                        </p:tav>
                                      </p:tavLst>
                                    </p:anim>
                                    <p:anim calcmode="lin" valueType="num">
                                      <p:cBhvr>
                                        <p:cTn id="85" dur="500" fill="hold"/>
                                        <p:tgtEl>
                                          <p:spTgt spid="13"/>
                                        </p:tgtEl>
                                        <p:attrNameLst>
                                          <p:attrName>ppt_y</p:attrName>
                                        </p:attrNameLst>
                                      </p:cBhvr>
                                      <p:tavLst>
                                        <p:tav tm="0">
                                          <p:val>
                                            <p:fltVal val="0.5"/>
                                          </p:val>
                                        </p:tav>
                                        <p:tav tm="100000">
                                          <p:val>
                                            <p:strVal val="#ppt_y"/>
                                          </p:val>
                                        </p:tav>
                                      </p:tavLst>
                                    </p:anim>
                                  </p:childTnLst>
                                </p:cTn>
                              </p:par>
                            </p:childTnLst>
                          </p:cTn>
                        </p:par>
                        <p:par>
                          <p:cTn id="86" fill="hold">
                            <p:stCondLst>
                              <p:cond delay="9699"/>
                            </p:stCondLst>
                            <p:childTnLst>
                              <p:par>
                                <p:cTn id="87" presetID="23" presetClass="entr" presetSubtype="272" fill="hold" grpId="0" nodeType="afterEffect">
                                  <p:stCondLst>
                                    <p:cond delay="300"/>
                                  </p:stCondLst>
                                  <p:childTnLst>
                                    <p:set>
                                      <p:cBhvr>
                                        <p:cTn id="88" dur="1" fill="hold">
                                          <p:stCondLst>
                                            <p:cond delay="0"/>
                                          </p:stCondLst>
                                        </p:cTn>
                                        <p:tgtEl>
                                          <p:spTgt spid="14"/>
                                        </p:tgtEl>
                                        <p:attrNameLst>
                                          <p:attrName>style.visibility</p:attrName>
                                        </p:attrNameLst>
                                      </p:cBhvr>
                                      <p:to>
                                        <p:strVal val="visible"/>
                                      </p:to>
                                    </p:set>
                                    <p:anim calcmode="lin" valueType="num">
                                      <p:cBhvr>
                                        <p:cTn id="89" dur="500" fill="hold"/>
                                        <p:tgtEl>
                                          <p:spTgt spid="14"/>
                                        </p:tgtEl>
                                        <p:attrNameLst>
                                          <p:attrName>ppt_w</p:attrName>
                                        </p:attrNameLst>
                                      </p:cBhvr>
                                      <p:tavLst>
                                        <p:tav tm="0">
                                          <p:val>
                                            <p:strVal val="2/3*#ppt_w"/>
                                          </p:val>
                                        </p:tav>
                                        <p:tav tm="100000">
                                          <p:val>
                                            <p:strVal val="#ppt_w"/>
                                          </p:val>
                                        </p:tav>
                                      </p:tavLst>
                                    </p:anim>
                                    <p:anim calcmode="lin" valueType="num">
                                      <p:cBhvr>
                                        <p:cTn id="90" dur="500" fill="hold"/>
                                        <p:tgtEl>
                                          <p:spTgt spid="14"/>
                                        </p:tgtEl>
                                        <p:attrNameLst>
                                          <p:attrName>ppt_h</p:attrName>
                                        </p:attrNameLst>
                                      </p:cBhvr>
                                      <p:tavLst>
                                        <p:tav tm="0">
                                          <p:val>
                                            <p:strVal val="2/3*#ppt_h"/>
                                          </p:val>
                                        </p:tav>
                                        <p:tav tm="100000">
                                          <p:val>
                                            <p:strVal val="#ppt_h"/>
                                          </p:val>
                                        </p:tav>
                                      </p:tavLst>
                                    </p:anim>
                                  </p:childTnLst>
                                </p:cTn>
                              </p:par>
                            </p:childTnLst>
                          </p:cTn>
                        </p:par>
                        <p:par>
                          <p:cTn id="91" fill="hold">
                            <p:stCondLst>
                              <p:cond delay="10499"/>
                            </p:stCondLst>
                            <p:childTnLst>
                              <p:par>
                                <p:cTn id="92" presetID="23" presetClass="entr" presetSubtype="528" fill="hold" grpId="0" nodeType="afterEffect">
                                  <p:stCondLst>
                                    <p:cond delay="200"/>
                                  </p:stCondLst>
                                  <p:childTnLst>
                                    <p:set>
                                      <p:cBhvr>
                                        <p:cTn id="93" dur="1" fill="hold">
                                          <p:stCondLst>
                                            <p:cond delay="0"/>
                                          </p:stCondLst>
                                        </p:cTn>
                                        <p:tgtEl>
                                          <p:spTgt spid="15"/>
                                        </p:tgtEl>
                                        <p:attrNameLst>
                                          <p:attrName>style.visibility</p:attrName>
                                        </p:attrNameLst>
                                      </p:cBhvr>
                                      <p:to>
                                        <p:strVal val="visible"/>
                                      </p:to>
                                    </p:set>
                                    <p:anim calcmode="lin" valueType="num">
                                      <p:cBhvr>
                                        <p:cTn id="94" dur="500" fill="hold"/>
                                        <p:tgtEl>
                                          <p:spTgt spid="15"/>
                                        </p:tgtEl>
                                        <p:attrNameLst>
                                          <p:attrName>ppt_w</p:attrName>
                                        </p:attrNameLst>
                                      </p:cBhvr>
                                      <p:tavLst>
                                        <p:tav tm="0">
                                          <p:val>
                                            <p:fltVal val="0"/>
                                          </p:val>
                                        </p:tav>
                                        <p:tav tm="100000">
                                          <p:val>
                                            <p:strVal val="#ppt_w"/>
                                          </p:val>
                                        </p:tav>
                                      </p:tavLst>
                                    </p:anim>
                                    <p:anim calcmode="lin" valueType="num">
                                      <p:cBhvr>
                                        <p:cTn id="95" dur="500" fill="hold"/>
                                        <p:tgtEl>
                                          <p:spTgt spid="15"/>
                                        </p:tgtEl>
                                        <p:attrNameLst>
                                          <p:attrName>ppt_h</p:attrName>
                                        </p:attrNameLst>
                                      </p:cBhvr>
                                      <p:tavLst>
                                        <p:tav tm="0">
                                          <p:val>
                                            <p:fltVal val="0"/>
                                          </p:val>
                                        </p:tav>
                                        <p:tav tm="100000">
                                          <p:val>
                                            <p:strVal val="#ppt_h"/>
                                          </p:val>
                                        </p:tav>
                                      </p:tavLst>
                                    </p:anim>
                                    <p:anim calcmode="lin" valueType="num">
                                      <p:cBhvr>
                                        <p:cTn id="96" dur="500" fill="hold"/>
                                        <p:tgtEl>
                                          <p:spTgt spid="15"/>
                                        </p:tgtEl>
                                        <p:attrNameLst>
                                          <p:attrName>ppt_x</p:attrName>
                                        </p:attrNameLst>
                                      </p:cBhvr>
                                      <p:tavLst>
                                        <p:tav tm="0">
                                          <p:val>
                                            <p:fltVal val="0.5"/>
                                          </p:val>
                                        </p:tav>
                                        <p:tav tm="100000">
                                          <p:val>
                                            <p:strVal val="#ppt_x"/>
                                          </p:val>
                                        </p:tav>
                                      </p:tavLst>
                                    </p:anim>
                                    <p:anim calcmode="lin" valueType="num">
                                      <p:cBhvr>
                                        <p:cTn id="97" dur="500" fill="hold"/>
                                        <p:tgtEl>
                                          <p:spTgt spid="15"/>
                                        </p:tgtEl>
                                        <p:attrNameLst>
                                          <p:attrName>ppt_y</p:attrName>
                                        </p:attrNameLst>
                                      </p:cBhvr>
                                      <p:tavLst>
                                        <p:tav tm="0">
                                          <p:val>
                                            <p:fltVal val="0.5"/>
                                          </p:val>
                                        </p:tav>
                                        <p:tav tm="100000">
                                          <p:val>
                                            <p:strVal val="#ppt_y"/>
                                          </p:val>
                                        </p:tav>
                                      </p:tavLst>
                                    </p:anim>
                                  </p:childTnLst>
                                </p:cTn>
                              </p:par>
                            </p:childTnLst>
                          </p:cTn>
                        </p:par>
                        <p:par>
                          <p:cTn id="98" fill="hold">
                            <p:stCondLst>
                              <p:cond delay="11199"/>
                            </p:stCondLst>
                            <p:childTnLst>
                              <p:par>
                                <p:cTn id="99" presetID="23" presetClass="entr" presetSubtype="528" fill="hold" grpId="0" nodeType="afterEffect">
                                  <p:stCondLst>
                                    <p:cond delay="400"/>
                                  </p:stCondLst>
                                  <p:childTnLst>
                                    <p:set>
                                      <p:cBhvr>
                                        <p:cTn id="100" dur="1" fill="hold">
                                          <p:stCondLst>
                                            <p:cond delay="0"/>
                                          </p:stCondLst>
                                        </p:cTn>
                                        <p:tgtEl>
                                          <p:spTgt spid="16"/>
                                        </p:tgtEl>
                                        <p:attrNameLst>
                                          <p:attrName>style.visibility</p:attrName>
                                        </p:attrNameLst>
                                      </p:cBhvr>
                                      <p:to>
                                        <p:strVal val="visible"/>
                                      </p:to>
                                    </p:set>
                                    <p:anim calcmode="lin" valueType="num">
                                      <p:cBhvr>
                                        <p:cTn id="101" dur="500" fill="hold"/>
                                        <p:tgtEl>
                                          <p:spTgt spid="16"/>
                                        </p:tgtEl>
                                        <p:attrNameLst>
                                          <p:attrName>ppt_w</p:attrName>
                                        </p:attrNameLst>
                                      </p:cBhvr>
                                      <p:tavLst>
                                        <p:tav tm="0">
                                          <p:val>
                                            <p:fltVal val="0"/>
                                          </p:val>
                                        </p:tav>
                                        <p:tav tm="100000">
                                          <p:val>
                                            <p:strVal val="#ppt_w"/>
                                          </p:val>
                                        </p:tav>
                                      </p:tavLst>
                                    </p:anim>
                                    <p:anim calcmode="lin" valueType="num">
                                      <p:cBhvr>
                                        <p:cTn id="102" dur="500" fill="hold"/>
                                        <p:tgtEl>
                                          <p:spTgt spid="16"/>
                                        </p:tgtEl>
                                        <p:attrNameLst>
                                          <p:attrName>ppt_h</p:attrName>
                                        </p:attrNameLst>
                                      </p:cBhvr>
                                      <p:tavLst>
                                        <p:tav tm="0">
                                          <p:val>
                                            <p:fltVal val="0"/>
                                          </p:val>
                                        </p:tav>
                                        <p:tav tm="100000">
                                          <p:val>
                                            <p:strVal val="#ppt_h"/>
                                          </p:val>
                                        </p:tav>
                                      </p:tavLst>
                                    </p:anim>
                                    <p:anim calcmode="lin" valueType="num">
                                      <p:cBhvr>
                                        <p:cTn id="103" dur="500" fill="hold"/>
                                        <p:tgtEl>
                                          <p:spTgt spid="16"/>
                                        </p:tgtEl>
                                        <p:attrNameLst>
                                          <p:attrName>ppt_x</p:attrName>
                                        </p:attrNameLst>
                                      </p:cBhvr>
                                      <p:tavLst>
                                        <p:tav tm="0">
                                          <p:val>
                                            <p:fltVal val="0.5"/>
                                          </p:val>
                                        </p:tav>
                                        <p:tav tm="100000">
                                          <p:val>
                                            <p:strVal val="#ppt_x"/>
                                          </p:val>
                                        </p:tav>
                                      </p:tavLst>
                                    </p:anim>
                                    <p:anim calcmode="lin" valueType="num">
                                      <p:cBhvr>
                                        <p:cTn id="104" dur="500" fill="hold"/>
                                        <p:tgtEl>
                                          <p:spTgt spid="16"/>
                                        </p:tgtEl>
                                        <p:attrNameLst>
                                          <p:attrName>ppt_y</p:attrName>
                                        </p:attrNameLst>
                                      </p:cBhvr>
                                      <p:tavLst>
                                        <p:tav tm="0">
                                          <p:val>
                                            <p:fltVal val="0.5"/>
                                          </p:val>
                                        </p:tav>
                                        <p:tav tm="100000">
                                          <p:val>
                                            <p:strVal val="#ppt_y"/>
                                          </p:val>
                                        </p:tav>
                                      </p:tavLst>
                                    </p:anim>
                                  </p:childTnLst>
                                </p:cTn>
                              </p:par>
                            </p:childTnLst>
                          </p:cTn>
                        </p:par>
                        <p:par>
                          <p:cTn id="105" fill="hold">
                            <p:stCondLst>
                              <p:cond delay="12099"/>
                            </p:stCondLst>
                            <p:childTnLst>
                              <p:par>
                                <p:cTn id="106" presetID="23" presetClass="entr" presetSubtype="528" fill="hold" grpId="0" nodeType="afterEffect">
                                  <p:stCondLst>
                                    <p:cond delay="600"/>
                                  </p:stCondLst>
                                  <p:childTnLst>
                                    <p:set>
                                      <p:cBhvr>
                                        <p:cTn id="107" dur="1" fill="hold">
                                          <p:stCondLst>
                                            <p:cond delay="0"/>
                                          </p:stCondLst>
                                        </p:cTn>
                                        <p:tgtEl>
                                          <p:spTgt spid="17"/>
                                        </p:tgtEl>
                                        <p:attrNameLst>
                                          <p:attrName>style.visibility</p:attrName>
                                        </p:attrNameLst>
                                      </p:cBhvr>
                                      <p:to>
                                        <p:strVal val="visible"/>
                                      </p:to>
                                    </p:set>
                                    <p:anim calcmode="lin" valueType="num">
                                      <p:cBhvr>
                                        <p:cTn id="108" dur="500" fill="hold"/>
                                        <p:tgtEl>
                                          <p:spTgt spid="17"/>
                                        </p:tgtEl>
                                        <p:attrNameLst>
                                          <p:attrName>ppt_w</p:attrName>
                                        </p:attrNameLst>
                                      </p:cBhvr>
                                      <p:tavLst>
                                        <p:tav tm="0">
                                          <p:val>
                                            <p:fltVal val="0"/>
                                          </p:val>
                                        </p:tav>
                                        <p:tav tm="100000">
                                          <p:val>
                                            <p:strVal val="#ppt_w"/>
                                          </p:val>
                                        </p:tav>
                                      </p:tavLst>
                                    </p:anim>
                                    <p:anim calcmode="lin" valueType="num">
                                      <p:cBhvr>
                                        <p:cTn id="109" dur="500" fill="hold"/>
                                        <p:tgtEl>
                                          <p:spTgt spid="17"/>
                                        </p:tgtEl>
                                        <p:attrNameLst>
                                          <p:attrName>ppt_h</p:attrName>
                                        </p:attrNameLst>
                                      </p:cBhvr>
                                      <p:tavLst>
                                        <p:tav tm="0">
                                          <p:val>
                                            <p:fltVal val="0"/>
                                          </p:val>
                                        </p:tav>
                                        <p:tav tm="100000">
                                          <p:val>
                                            <p:strVal val="#ppt_h"/>
                                          </p:val>
                                        </p:tav>
                                      </p:tavLst>
                                    </p:anim>
                                    <p:anim calcmode="lin" valueType="num">
                                      <p:cBhvr>
                                        <p:cTn id="110" dur="500" fill="hold"/>
                                        <p:tgtEl>
                                          <p:spTgt spid="17"/>
                                        </p:tgtEl>
                                        <p:attrNameLst>
                                          <p:attrName>ppt_x</p:attrName>
                                        </p:attrNameLst>
                                      </p:cBhvr>
                                      <p:tavLst>
                                        <p:tav tm="0">
                                          <p:val>
                                            <p:fltVal val="0.5"/>
                                          </p:val>
                                        </p:tav>
                                        <p:tav tm="100000">
                                          <p:val>
                                            <p:strVal val="#ppt_x"/>
                                          </p:val>
                                        </p:tav>
                                      </p:tavLst>
                                    </p:anim>
                                    <p:anim calcmode="lin" valueType="num">
                                      <p:cBhvr>
                                        <p:cTn id="111" dur="500" fill="hold"/>
                                        <p:tgtEl>
                                          <p:spTgt spid="17"/>
                                        </p:tgtEl>
                                        <p:attrNameLst>
                                          <p:attrName>ppt_y</p:attrName>
                                        </p:attrNameLst>
                                      </p:cBhvr>
                                      <p:tavLst>
                                        <p:tav tm="0">
                                          <p:val>
                                            <p:fltVal val="0.5"/>
                                          </p:val>
                                        </p:tav>
                                        <p:tav tm="100000">
                                          <p:val>
                                            <p:strVal val="#ppt_y"/>
                                          </p:val>
                                        </p:tav>
                                      </p:tavLst>
                                    </p:anim>
                                  </p:childTnLst>
                                </p:cTn>
                              </p:par>
                            </p:childTnLst>
                          </p:cTn>
                        </p:par>
                        <p:par>
                          <p:cTn id="112" fill="hold">
                            <p:stCondLst>
                              <p:cond delay="13199"/>
                            </p:stCondLst>
                            <p:childTnLst>
                              <p:par>
                                <p:cTn id="113" presetID="23" presetClass="entr" presetSubtype="528" fill="hold" grpId="0" nodeType="afterEffect">
                                  <p:stCondLst>
                                    <p:cond delay="0"/>
                                  </p:stCondLst>
                                  <p:childTnLst>
                                    <p:set>
                                      <p:cBhvr>
                                        <p:cTn id="114" dur="1" fill="hold">
                                          <p:stCondLst>
                                            <p:cond delay="0"/>
                                          </p:stCondLst>
                                        </p:cTn>
                                        <p:tgtEl>
                                          <p:spTgt spid="18"/>
                                        </p:tgtEl>
                                        <p:attrNameLst>
                                          <p:attrName>style.visibility</p:attrName>
                                        </p:attrNameLst>
                                      </p:cBhvr>
                                      <p:to>
                                        <p:strVal val="visible"/>
                                      </p:to>
                                    </p:set>
                                    <p:anim calcmode="lin" valueType="num">
                                      <p:cBhvr>
                                        <p:cTn id="115" dur="500" fill="hold"/>
                                        <p:tgtEl>
                                          <p:spTgt spid="18"/>
                                        </p:tgtEl>
                                        <p:attrNameLst>
                                          <p:attrName>ppt_w</p:attrName>
                                        </p:attrNameLst>
                                      </p:cBhvr>
                                      <p:tavLst>
                                        <p:tav tm="0">
                                          <p:val>
                                            <p:fltVal val="0"/>
                                          </p:val>
                                        </p:tav>
                                        <p:tav tm="100000">
                                          <p:val>
                                            <p:strVal val="#ppt_w"/>
                                          </p:val>
                                        </p:tav>
                                      </p:tavLst>
                                    </p:anim>
                                    <p:anim calcmode="lin" valueType="num">
                                      <p:cBhvr>
                                        <p:cTn id="116" dur="500" fill="hold"/>
                                        <p:tgtEl>
                                          <p:spTgt spid="18"/>
                                        </p:tgtEl>
                                        <p:attrNameLst>
                                          <p:attrName>ppt_h</p:attrName>
                                        </p:attrNameLst>
                                      </p:cBhvr>
                                      <p:tavLst>
                                        <p:tav tm="0">
                                          <p:val>
                                            <p:fltVal val="0"/>
                                          </p:val>
                                        </p:tav>
                                        <p:tav tm="100000">
                                          <p:val>
                                            <p:strVal val="#ppt_h"/>
                                          </p:val>
                                        </p:tav>
                                      </p:tavLst>
                                    </p:anim>
                                    <p:anim calcmode="lin" valueType="num">
                                      <p:cBhvr>
                                        <p:cTn id="117" dur="500" fill="hold"/>
                                        <p:tgtEl>
                                          <p:spTgt spid="18"/>
                                        </p:tgtEl>
                                        <p:attrNameLst>
                                          <p:attrName>ppt_x</p:attrName>
                                        </p:attrNameLst>
                                      </p:cBhvr>
                                      <p:tavLst>
                                        <p:tav tm="0">
                                          <p:val>
                                            <p:fltVal val="0.5"/>
                                          </p:val>
                                        </p:tav>
                                        <p:tav tm="100000">
                                          <p:val>
                                            <p:strVal val="#ppt_x"/>
                                          </p:val>
                                        </p:tav>
                                      </p:tavLst>
                                    </p:anim>
                                    <p:anim calcmode="lin" valueType="num">
                                      <p:cBhvr>
                                        <p:cTn id="118" dur="500" fill="hold"/>
                                        <p:tgtEl>
                                          <p:spTgt spid="18"/>
                                        </p:tgtEl>
                                        <p:attrNameLst>
                                          <p:attrName>ppt_y</p:attrName>
                                        </p:attrNameLst>
                                      </p:cBhvr>
                                      <p:tavLst>
                                        <p:tav tm="0">
                                          <p:val>
                                            <p:fltVal val="0.5"/>
                                          </p:val>
                                        </p:tav>
                                        <p:tav tm="100000">
                                          <p:val>
                                            <p:strVal val="#ppt_y"/>
                                          </p:val>
                                        </p:tav>
                                      </p:tavLst>
                                    </p:anim>
                                  </p:childTnLst>
                                </p:cTn>
                              </p:par>
                            </p:childTnLst>
                          </p:cTn>
                        </p:par>
                        <p:par>
                          <p:cTn id="119" fill="hold">
                            <p:stCondLst>
                              <p:cond delay="13699"/>
                            </p:stCondLst>
                            <p:childTnLst>
                              <p:par>
                                <p:cTn id="120" presetID="23" presetClass="entr" presetSubtype="528" fill="hold" grpId="0" nodeType="afterEffect">
                                  <p:stCondLst>
                                    <p:cond delay="0"/>
                                  </p:stCondLst>
                                  <p:childTnLst>
                                    <p:set>
                                      <p:cBhvr>
                                        <p:cTn id="121" dur="1" fill="hold">
                                          <p:stCondLst>
                                            <p:cond delay="0"/>
                                          </p:stCondLst>
                                        </p:cTn>
                                        <p:tgtEl>
                                          <p:spTgt spid="19"/>
                                        </p:tgtEl>
                                        <p:attrNameLst>
                                          <p:attrName>style.visibility</p:attrName>
                                        </p:attrNameLst>
                                      </p:cBhvr>
                                      <p:to>
                                        <p:strVal val="visible"/>
                                      </p:to>
                                    </p:set>
                                    <p:anim calcmode="lin" valueType="num">
                                      <p:cBhvr>
                                        <p:cTn id="122" dur="500" fill="hold"/>
                                        <p:tgtEl>
                                          <p:spTgt spid="19"/>
                                        </p:tgtEl>
                                        <p:attrNameLst>
                                          <p:attrName>ppt_w</p:attrName>
                                        </p:attrNameLst>
                                      </p:cBhvr>
                                      <p:tavLst>
                                        <p:tav tm="0">
                                          <p:val>
                                            <p:fltVal val="0"/>
                                          </p:val>
                                        </p:tav>
                                        <p:tav tm="100000">
                                          <p:val>
                                            <p:strVal val="#ppt_w"/>
                                          </p:val>
                                        </p:tav>
                                      </p:tavLst>
                                    </p:anim>
                                    <p:anim calcmode="lin" valueType="num">
                                      <p:cBhvr>
                                        <p:cTn id="123" dur="500" fill="hold"/>
                                        <p:tgtEl>
                                          <p:spTgt spid="19"/>
                                        </p:tgtEl>
                                        <p:attrNameLst>
                                          <p:attrName>ppt_h</p:attrName>
                                        </p:attrNameLst>
                                      </p:cBhvr>
                                      <p:tavLst>
                                        <p:tav tm="0">
                                          <p:val>
                                            <p:fltVal val="0"/>
                                          </p:val>
                                        </p:tav>
                                        <p:tav tm="100000">
                                          <p:val>
                                            <p:strVal val="#ppt_h"/>
                                          </p:val>
                                        </p:tav>
                                      </p:tavLst>
                                    </p:anim>
                                    <p:anim calcmode="lin" valueType="num">
                                      <p:cBhvr>
                                        <p:cTn id="124" dur="500" fill="hold"/>
                                        <p:tgtEl>
                                          <p:spTgt spid="19"/>
                                        </p:tgtEl>
                                        <p:attrNameLst>
                                          <p:attrName>ppt_x</p:attrName>
                                        </p:attrNameLst>
                                      </p:cBhvr>
                                      <p:tavLst>
                                        <p:tav tm="0">
                                          <p:val>
                                            <p:fltVal val="0.5"/>
                                          </p:val>
                                        </p:tav>
                                        <p:tav tm="100000">
                                          <p:val>
                                            <p:strVal val="#ppt_x"/>
                                          </p:val>
                                        </p:tav>
                                      </p:tavLst>
                                    </p:anim>
                                    <p:anim calcmode="lin" valueType="num">
                                      <p:cBhvr>
                                        <p:cTn id="125" dur="500" fill="hold"/>
                                        <p:tgtEl>
                                          <p:spTgt spid="19"/>
                                        </p:tgtEl>
                                        <p:attrNameLst>
                                          <p:attrName>ppt_y</p:attrName>
                                        </p:attrNameLst>
                                      </p:cBhvr>
                                      <p:tavLst>
                                        <p:tav tm="0">
                                          <p:val>
                                            <p:fltVal val="0.5"/>
                                          </p:val>
                                        </p:tav>
                                        <p:tav tm="100000">
                                          <p:val>
                                            <p:strVal val="#ppt_y"/>
                                          </p:val>
                                        </p:tav>
                                      </p:tavLst>
                                    </p:anim>
                                  </p:childTnLst>
                                </p:cTn>
                              </p:par>
                            </p:childTnLst>
                          </p:cTn>
                        </p:par>
                        <p:par>
                          <p:cTn id="126" fill="hold">
                            <p:stCondLst>
                              <p:cond delay="14199"/>
                            </p:stCondLst>
                            <p:childTnLst>
                              <p:par>
                                <p:cTn id="127" presetID="23" presetClass="entr" presetSubtype="528" fill="hold" grpId="0" nodeType="afterEffect">
                                  <p:stCondLst>
                                    <p:cond delay="500"/>
                                  </p:stCondLst>
                                  <p:childTnLst>
                                    <p:set>
                                      <p:cBhvr>
                                        <p:cTn id="128" dur="1" fill="hold">
                                          <p:stCondLst>
                                            <p:cond delay="0"/>
                                          </p:stCondLst>
                                        </p:cTn>
                                        <p:tgtEl>
                                          <p:spTgt spid="20"/>
                                        </p:tgtEl>
                                        <p:attrNameLst>
                                          <p:attrName>style.visibility</p:attrName>
                                        </p:attrNameLst>
                                      </p:cBhvr>
                                      <p:to>
                                        <p:strVal val="visible"/>
                                      </p:to>
                                    </p:set>
                                    <p:anim calcmode="lin" valueType="num">
                                      <p:cBhvr>
                                        <p:cTn id="129" dur="500" fill="hold"/>
                                        <p:tgtEl>
                                          <p:spTgt spid="20"/>
                                        </p:tgtEl>
                                        <p:attrNameLst>
                                          <p:attrName>ppt_w</p:attrName>
                                        </p:attrNameLst>
                                      </p:cBhvr>
                                      <p:tavLst>
                                        <p:tav tm="0">
                                          <p:val>
                                            <p:fltVal val="0"/>
                                          </p:val>
                                        </p:tav>
                                        <p:tav tm="100000">
                                          <p:val>
                                            <p:strVal val="#ppt_w"/>
                                          </p:val>
                                        </p:tav>
                                      </p:tavLst>
                                    </p:anim>
                                    <p:anim calcmode="lin" valueType="num">
                                      <p:cBhvr>
                                        <p:cTn id="130" dur="500" fill="hold"/>
                                        <p:tgtEl>
                                          <p:spTgt spid="20"/>
                                        </p:tgtEl>
                                        <p:attrNameLst>
                                          <p:attrName>ppt_h</p:attrName>
                                        </p:attrNameLst>
                                      </p:cBhvr>
                                      <p:tavLst>
                                        <p:tav tm="0">
                                          <p:val>
                                            <p:fltVal val="0"/>
                                          </p:val>
                                        </p:tav>
                                        <p:tav tm="100000">
                                          <p:val>
                                            <p:strVal val="#ppt_h"/>
                                          </p:val>
                                        </p:tav>
                                      </p:tavLst>
                                    </p:anim>
                                    <p:anim calcmode="lin" valueType="num">
                                      <p:cBhvr>
                                        <p:cTn id="131" dur="500" fill="hold"/>
                                        <p:tgtEl>
                                          <p:spTgt spid="20"/>
                                        </p:tgtEl>
                                        <p:attrNameLst>
                                          <p:attrName>ppt_x</p:attrName>
                                        </p:attrNameLst>
                                      </p:cBhvr>
                                      <p:tavLst>
                                        <p:tav tm="0">
                                          <p:val>
                                            <p:fltVal val="0.5"/>
                                          </p:val>
                                        </p:tav>
                                        <p:tav tm="100000">
                                          <p:val>
                                            <p:strVal val="#ppt_x"/>
                                          </p:val>
                                        </p:tav>
                                      </p:tavLst>
                                    </p:anim>
                                    <p:anim calcmode="lin" valueType="num">
                                      <p:cBhvr>
                                        <p:cTn id="132" dur="500" fill="hold"/>
                                        <p:tgtEl>
                                          <p:spTgt spid="20"/>
                                        </p:tgtEl>
                                        <p:attrNameLst>
                                          <p:attrName>ppt_y</p:attrName>
                                        </p:attrNameLst>
                                      </p:cBhvr>
                                      <p:tavLst>
                                        <p:tav tm="0">
                                          <p:val>
                                            <p:fltVal val="0.5"/>
                                          </p:val>
                                        </p:tav>
                                        <p:tav tm="100000">
                                          <p:val>
                                            <p:strVal val="#ppt_y"/>
                                          </p:val>
                                        </p:tav>
                                      </p:tavLst>
                                    </p:anim>
                                  </p:childTnLst>
                                </p:cTn>
                              </p:par>
                            </p:childTnLst>
                          </p:cTn>
                        </p:par>
                        <p:par>
                          <p:cTn id="133" fill="hold">
                            <p:stCondLst>
                              <p:cond delay="15199"/>
                            </p:stCondLst>
                            <p:childTnLst>
                              <p:par>
                                <p:cTn id="134" presetID="23" presetClass="entr" presetSubtype="528" fill="hold" grpId="0" nodeType="afterEffect">
                                  <p:stCondLst>
                                    <p:cond delay="0"/>
                                  </p:stCondLst>
                                  <p:childTnLst>
                                    <p:set>
                                      <p:cBhvr>
                                        <p:cTn id="135" dur="1" fill="hold">
                                          <p:stCondLst>
                                            <p:cond delay="0"/>
                                          </p:stCondLst>
                                        </p:cTn>
                                        <p:tgtEl>
                                          <p:spTgt spid="21"/>
                                        </p:tgtEl>
                                        <p:attrNameLst>
                                          <p:attrName>style.visibility</p:attrName>
                                        </p:attrNameLst>
                                      </p:cBhvr>
                                      <p:to>
                                        <p:strVal val="visible"/>
                                      </p:to>
                                    </p:set>
                                    <p:anim calcmode="lin" valueType="num">
                                      <p:cBhvr>
                                        <p:cTn id="136" dur="500" fill="hold"/>
                                        <p:tgtEl>
                                          <p:spTgt spid="21"/>
                                        </p:tgtEl>
                                        <p:attrNameLst>
                                          <p:attrName>ppt_w</p:attrName>
                                        </p:attrNameLst>
                                      </p:cBhvr>
                                      <p:tavLst>
                                        <p:tav tm="0">
                                          <p:val>
                                            <p:fltVal val="0"/>
                                          </p:val>
                                        </p:tav>
                                        <p:tav tm="100000">
                                          <p:val>
                                            <p:strVal val="#ppt_w"/>
                                          </p:val>
                                        </p:tav>
                                      </p:tavLst>
                                    </p:anim>
                                    <p:anim calcmode="lin" valueType="num">
                                      <p:cBhvr>
                                        <p:cTn id="137" dur="500" fill="hold"/>
                                        <p:tgtEl>
                                          <p:spTgt spid="21"/>
                                        </p:tgtEl>
                                        <p:attrNameLst>
                                          <p:attrName>ppt_h</p:attrName>
                                        </p:attrNameLst>
                                      </p:cBhvr>
                                      <p:tavLst>
                                        <p:tav tm="0">
                                          <p:val>
                                            <p:fltVal val="0"/>
                                          </p:val>
                                        </p:tav>
                                        <p:tav tm="100000">
                                          <p:val>
                                            <p:strVal val="#ppt_h"/>
                                          </p:val>
                                        </p:tav>
                                      </p:tavLst>
                                    </p:anim>
                                    <p:anim calcmode="lin" valueType="num">
                                      <p:cBhvr>
                                        <p:cTn id="138" dur="500" fill="hold"/>
                                        <p:tgtEl>
                                          <p:spTgt spid="21"/>
                                        </p:tgtEl>
                                        <p:attrNameLst>
                                          <p:attrName>ppt_x</p:attrName>
                                        </p:attrNameLst>
                                      </p:cBhvr>
                                      <p:tavLst>
                                        <p:tav tm="0">
                                          <p:val>
                                            <p:fltVal val="0.5"/>
                                          </p:val>
                                        </p:tav>
                                        <p:tav tm="100000">
                                          <p:val>
                                            <p:strVal val="#ppt_x"/>
                                          </p:val>
                                        </p:tav>
                                      </p:tavLst>
                                    </p:anim>
                                    <p:anim calcmode="lin" valueType="num">
                                      <p:cBhvr>
                                        <p:cTn id="139" dur="500" fill="hold"/>
                                        <p:tgtEl>
                                          <p:spTgt spid="21"/>
                                        </p:tgtEl>
                                        <p:attrNameLst>
                                          <p:attrName>ppt_y</p:attrName>
                                        </p:attrNameLst>
                                      </p:cBhvr>
                                      <p:tavLst>
                                        <p:tav tm="0">
                                          <p:val>
                                            <p:fltVal val="0.5"/>
                                          </p:val>
                                        </p:tav>
                                        <p:tav tm="100000">
                                          <p:val>
                                            <p:strVal val="#ppt_y"/>
                                          </p:val>
                                        </p:tav>
                                      </p:tavLst>
                                    </p:anim>
                                  </p:childTnLst>
                                </p:cTn>
                              </p:par>
                            </p:childTnLst>
                          </p:cTn>
                        </p:par>
                        <p:par>
                          <p:cTn id="140" fill="hold">
                            <p:stCondLst>
                              <p:cond delay="15699"/>
                            </p:stCondLst>
                            <p:childTnLst>
                              <p:par>
                                <p:cTn id="141" presetID="23" presetClass="entr" presetSubtype="528" fill="hold" grpId="0" nodeType="afterEffect">
                                  <p:stCondLst>
                                    <p:cond delay="1000"/>
                                  </p:stCondLst>
                                  <p:childTnLst>
                                    <p:set>
                                      <p:cBhvr>
                                        <p:cTn id="142" dur="1" fill="hold">
                                          <p:stCondLst>
                                            <p:cond delay="0"/>
                                          </p:stCondLst>
                                        </p:cTn>
                                        <p:tgtEl>
                                          <p:spTgt spid="22"/>
                                        </p:tgtEl>
                                        <p:attrNameLst>
                                          <p:attrName>style.visibility</p:attrName>
                                        </p:attrNameLst>
                                      </p:cBhvr>
                                      <p:to>
                                        <p:strVal val="visible"/>
                                      </p:to>
                                    </p:set>
                                    <p:anim calcmode="lin" valueType="num">
                                      <p:cBhvr>
                                        <p:cTn id="143" dur="500" fill="hold"/>
                                        <p:tgtEl>
                                          <p:spTgt spid="22"/>
                                        </p:tgtEl>
                                        <p:attrNameLst>
                                          <p:attrName>ppt_w</p:attrName>
                                        </p:attrNameLst>
                                      </p:cBhvr>
                                      <p:tavLst>
                                        <p:tav tm="0">
                                          <p:val>
                                            <p:fltVal val="0"/>
                                          </p:val>
                                        </p:tav>
                                        <p:tav tm="100000">
                                          <p:val>
                                            <p:strVal val="#ppt_w"/>
                                          </p:val>
                                        </p:tav>
                                      </p:tavLst>
                                    </p:anim>
                                    <p:anim calcmode="lin" valueType="num">
                                      <p:cBhvr>
                                        <p:cTn id="144" dur="500" fill="hold"/>
                                        <p:tgtEl>
                                          <p:spTgt spid="22"/>
                                        </p:tgtEl>
                                        <p:attrNameLst>
                                          <p:attrName>ppt_h</p:attrName>
                                        </p:attrNameLst>
                                      </p:cBhvr>
                                      <p:tavLst>
                                        <p:tav tm="0">
                                          <p:val>
                                            <p:fltVal val="0"/>
                                          </p:val>
                                        </p:tav>
                                        <p:tav tm="100000">
                                          <p:val>
                                            <p:strVal val="#ppt_h"/>
                                          </p:val>
                                        </p:tav>
                                      </p:tavLst>
                                    </p:anim>
                                    <p:anim calcmode="lin" valueType="num">
                                      <p:cBhvr>
                                        <p:cTn id="145" dur="500" fill="hold"/>
                                        <p:tgtEl>
                                          <p:spTgt spid="22"/>
                                        </p:tgtEl>
                                        <p:attrNameLst>
                                          <p:attrName>ppt_x</p:attrName>
                                        </p:attrNameLst>
                                      </p:cBhvr>
                                      <p:tavLst>
                                        <p:tav tm="0">
                                          <p:val>
                                            <p:fltVal val="0.5"/>
                                          </p:val>
                                        </p:tav>
                                        <p:tav tm="100000">
                                          <p:val>
                                            <p:strVal val="#ppt_x"/>
                                          </p:val>
                                        </p:tav>
                                      </p:tavLst>
                                    </p:anim>
                                    <p:anim calcmode="lin" valueType="num">
                                      <p:cBhvr>
                                        <p:cTn id="146" dur="500" fill="hold"/>
                                        <p:tgtEl>
                                          <p:spTgt spid="22"/>
                                        </p:tgtEl>
                                        <p:attrNameLst>
                                          <p:attrName>ppt_y</p:attrName>
                                        </p:attrNameLst>
                                      </p:cBhvr>
                                      <p:tavLst>
                                        <p:tav tm="0">
                                          <p:val>
                                            <p:fltVal val="0.5"/>
                                          </p:val>
                                        </p:tav>
                                        <p:tav tm="100000">
                                          <p:val>
                                            <p:strVal val="#ppt_y"/>
                                          </p:val>
                                        </p:tav>
                                      </p:tavLst>
                                    </p:anim>
                                  </p:childTnLst>
                                </p:cTn>
                              </p:par>
                            </p:childTnLst>
                          </p:cTn>
                        </p:par>
                        <p:par>
                          <p:cTn id="147" fill="hold">
                            <p:stCondLst>
                              <p:cond delay="17199"/>
                            </p:stCondLst>
                            <p:childTnLst>
                              <p:par>
                                <p:cTn id="148" presetID="23" presetClass="entr" presetSubtype="528" fill="hold" grpId="0" nodeType="afterEffect">
                                  <p:stCondLst>
                                    <p:cond delay="699"/>
                                  </p:stCondLst>
                                  <p:childTnLst>
                                    <p:set>
                                      <p:cBhvr>
                                        <p:cTn id="149" dur="1" fill="hold">
                                          <p:stCondLst>
                                            <p:cond delay="0"/>
                                          </p:stCondLst>
                                        </p:cTn>
                                        <p:tgtEl>
                                          <p:spTgt spid="23"/>
                                        </p:tgtEl>
                                        <p:attrNameLst>
                                          <p:attrName>style.visibility</p:attrName>
                                        </p:attrNameLst>
                                      </p:cBhvr>
                                      <p:to>
                                        <p:strVal val="visible"/>
                                      </p:to>
                                    </p:set>
                                    <p:anim calcmode="lin" valueType="num">
                                      <p:cBhvr>
                                        <p:cTn id="150" dur="500" fill="hold"/>
                                        <p:tgtEl>
                                          <p:spTgt spid="23"/>
                                        </p:tgtEl>
                                        <p:attrNameLst>
                                          <p:attrName>ppt_w</p:attrName>
                                        </p:attrNameLst>
                                      </p:cBhvr>
                                      <p:tavLst>
                                        <p:tav tm="0">
                                          <p:val>
                                            <p:fltVal val="0"/>
                                          </p:val>
                                        </p:tav>
                                        <p:tav tm="100000">
                                          <p:val>
                                            <p:strVal val="#ppt_w"/>
                                          </p:val>
                                        </p:tav>
                                      </p:tavLst>
                                    </p:anim>
                                    <p:anim calcmode="lin" valueType="num">
                                      <p:cBhvr>
                                        <p:cTn id="151" dur="500" fill="hold"/>
                                        <p:tgtEl>
                                          <p:spTgt spid="23"/>
                                        </p:tgtEl>
                                        <p:attrNameLst>
                                          <p:attrName>ppt_h</p:attrName>
                                        </p:attrNameLst>
                                      </p:cBhvr>
                                      <p:tavLst>
                                        <p:tav tm="0">
                                          <p:val>
                                            <p:fltVal val="0"/>
                                          </p:val>
                                        </p:tav>
                                        <p:tav tm="100000">
                                          <p:val>
                                            <p:strVal val="#ppt_h"/>
                                          </p:val>
                                        </p:tav>
                                      </p:tavLst>
                                    </p:anim>
                                    <p:anim calcmode="lin" valueType="num">
                                      <p:cBhvr>
                                        <p:cTn id="152" dur="500" fill="hold"/>
                                        <p:tgtEl>
                                          <p:spTgt spid="23"/>
                                        </p:tgtEl>
                                        <p:attrNameLst>
                                          <p:attrName>ppt_x</p:attrName>
                                        </p:attrNameLst>
                                      </p:cBhvr>
                                      <p:tavLst>
                                        <p:tav tm="0">
                                          <p:val>
                                            <p:fltVal val="0.5"/>
                                          </p:val>
                                        </p:tav>
                                        <p:tav tm="100000">
                                          <p:val>
                                            <p:strVal val="#ppt_x"/>
                                          </p:val>
                                        </p:tav>
                                      </p:tavLst>
                                    </p:anim>
                                    <p:anim calcmode="lin" valueType="num">
                                      <p:cBhvr>
                                        <p:cTn id="153" dur="500" fill="hold"/>
                                        <p:tgtEl>
                                          <p:spTgt spid="2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1_标题幻灯片">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609600" y="6356350"/>
            <a:ext cx="2844800" cy="365125"/>
          </a:xfrm>
          <a:prstGeom prst="rect">
            <a:avLst/>
          </a:prstGeom>
        </p:spPr>
        <p:txBody>
          <a:bodyPr/>
          <a:lstStyle>
            <a:lvl1pPr eaLnBrk="1" hangingPunct="1">
              <a:buFontTx/>
              <a:buNone/>
              <a:defRPr sz="1800" b="0">
                <a:solidFill>
                  <a:prstClr val="black"/>
                </a:solidFill>
                <a:latin typeface="Calibri" panose="020F0502020204030204" pitchFamily="34" charset="0"/>
                <a:ea typeface="宋体" panose="02010600030101010101" pitchFamily="2" charset="-122"/>
              </a:defRPr>
            </a:lvl1pPr>
          </a:lstStyle>
          <a:p>
            <a:pPr>
              <a:defRPr/>
            </a:pPr>
            <a:endParaRPr lang="zh-CN" altLang="en-US"/>
          </a:p>
        </p:txBody>
      </p:sp>
      <p:sp>
        <p:nvSpPr>
          <p:cNvPr id="3" name="页脚占位符 4"/>
          <p:cNvSpPr>
            <a:spLocks noGrp="1"/>
          </p:cNvSpPr>
          <p:nvPr>
            <p:ph type="ftr" sz="quarter" idx="11"/>
          </p:nvPr>
        </p:nvSpPr>
        <p:spPr>
          <a:xfrm>
            <a:off x="4165600" y="6356350"/>
            <a:ext cx="3860800" cy="365125"/>
          </a:xfrm>
          <a:prstGeom prst="rect">
            <a:avLst/>
          </a:prstGeom>
        </p:spPr>
        <p:txBody>
          <a:bodyPr/>
          <a:lstStyle>
            <a:lvl1pPr eaLnBrk="1" hangingPunct="1">
              <a:buFontTx/>
              <a:buNone/>
              <a:defRPr sz="1800" b="0">
                <a:solidFill>
                  <a:prstClr val="black"/>
                </a:solidFill>
                <a:latin typeface="Calibri" panose="020F0502020204030204" pitchFamily="34" charset="0"/>
                <a:ea typeface="宋体" panose="02010600030101010101" pitchFamily="2" charset="-122"/>
              </a:defRPr>
            </a:lvl1pPr>
          </a:lstStyle>
          <a:p>
            <a:pPr>
              <a:defRPr/>
            </a:pPr>
            <a:endParaRPr lang="zh-CN" altLang="en-US"/>
          </a:p>
        </p:txBody>
      </p:sp>
      <p:sp>
        <p:nvSpPr>
          <p:cNvPr id="4" name="灯片编号占位符 5"/>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lstStyle>
            <a:lvl1pPr eaLnBrk="1" hangingPunct="1">
              <a:buFont typeface="Arial" panose="020B0604020202020204" pitchFamily="34" charset="0"/>
              <a:buNone/>
              <a:defRPr sz="1800" b="0" noProof="1">
                <a:solidFill>
                  <a:srgbClr val="000000"/>
                </a:solidFill>
                <a:latin typeface="Calibri" panose="020F0502020204030204" pitchFamily="34" charset="0"/>
              </a:defRPr>
            </a:lvl1pPr>
          </a:lstStyle>
          <a:p>
            <a:pPr>
              <a:defRPr/>
            </a:pPr>
            <a:fld id="{B1EFB76D-89C0-4FD8-AB1E-468E9FFE9D77}" type="slidenum">
              <a:rPr altLang="en-US"/>
              <a:t>‹#›</a:t>
            </a:fld>
            <a:endParaRPr lang="zh-CN" altLang="en-US"/>
          </a:p>
        </p:txBody>
      </p:sp>
    </p:spTree>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_空白">
    <p:spTree>
      <p:nvGrpSpPr>
        <p:cNvPr id="1" name=""/>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3AD87B8-9A4B-45E2-BBE5-FB86ADE287A3}" type="datetimeFigureOut">
              <a:rPr lang="zh-CN" altLang="en-US" smtClean="0">
                <a:solidFill>
                  <a:prstClr val="black">
                    <a:tint val="75000"/>
                  </a:prstClr>
                </a:solidFill>
              </a:rPr>
              <a:t>2022/4/22</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7AAA611-6692-4583-86AB-5AB9B972BD46}"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标题幻灯片">
    <p:bg>
      <p:bgPr>
        <a:solidFill>
          <a:schemeClr val="bg1"/>
        </a:solidFill>
        <a:effectLst/>
      </p:bgPr>
    </p:bg>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t>2022/4/22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t>2022/4/22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t>2022/4/22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t>2022/4/22</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t>2022/4/22</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blank" preserve="1">
  <p:cSld name="空白">
    <p:bg>
      <p:bgPr>
        <a:solidFill>
          <a:schemeClr val="bg1"/>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t>2022/4/22</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showMasterPhAnim="0" userDrawn="1">
  <p:cSld name="2_内容">
    <p:spTree>
      <p:nvGrpSpPr>
        <p:cNvPr id="1" name=""/>
        <p:cNvGrpSpPr/>
        <p:nvPr/>
      </p:nvGrpSpPr>
      <p:grpSpPr>
        <a:xfrm>
          <a:off x="0" y="0"/>
          <a:ext cx="0" cy="0"/>
          <a:chOff x="0" y="0"/>
          <a:chExt cx="0" cy="0"/>
        </a:xfrm>
      </p:grpSpPr>
      <p:sp>
        <p:nvSpPr>
          <p:cNvPr id="2" name="椭圆 1"/>
          <p:cNvSpPr/>
          <p:nvPr/>
        </p:nvSpPr>
        <p:spPr>
          <a:xfrm>
            <a:off x="-4408488" y="1820863"/>
            <a:ext cx="871538" cy="785812"/>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3" name="椭圆 2"/>
          <p:cNvSpPr/>
          <p:nvPr/>
        </p:nvSpPr>
        <p:spPr>
          <a:xfrm>
            <a:off x="-3021013" y="-849313"/>
            <a:ext cx="479425" cy="43021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4" name="椭圆 3"/>
          <p:cNvSpPr/>
          <p:nvPr/>
        </p:nvSpPr>
        <p:spPr>
          <a:xfrm>
            <a:off x="-3427413" y="1363663"/>
            <a:ext cx="803275" cy="720725"/>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5" name="椭圆 4"/>
          <p:cNvSpPr/>
          <p:nvPr/>
        </p:nvSpPr>
        <p:spPr>
          <a:xfrm>
            <a:off x="16832263" y="4398963"/>
            <a:ext cx="477837"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6" name="椭圆 5"/>
          <p:cNvSpPr/>
          <p:nvPr/>
        </p:nvSpPr>
        <p:spPr>
          <a:xfrm>
            <a:off x="10726738" y="-1728788"/>
            <a:ext cx="476250"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7" name="椭圆 6"/>
          <p:cNvSpPr/>
          <p:nvPr/>
        </p:nvSpPr>
        <p:spPr>
          <a:xfrm>
            <a:off x="-477838" y="9266238"/>
            <a:ext cx="1422401" cy="1281112"/>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8" name="椭圆 7"/>
          <p:cNvSpPr/>
          <p:nvPr/>
        </p:nvSpPr>
        <p:spPr>
          <a:xfrm>
            <a:off x="7099300" y="-2414588"/>
            <a:ext cx="477838"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9" name="椭圆 8"/>
          <p:cNvSpPr/>
          <p:nvPr/>
        </p:nvSpPr>
        <p:spPr>
          <a:xfrm>
            <a:off x="14832013" y="7800975"/>
            <a:ext cx="476250" cy="43021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0" name="椭圆 9"/>
          <p:cNvSpPr/>
          <p:nvPr/>
        </p:nvSpPr>
        <p:spPr>
          <a:xfrm>
            <a:off x="2894013" y="10069513"/>
            <a:ext cx="476250"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1" name="椭圆 10"/>
          <p:cNvSpPr/>
          <p:nvPr/>
        </p:nvSpPr>
        <p:spPr>
          <a:xfrm>
            <a:off x="15044738" y="7070725"/>
            <a:ext cx="1200150" cy="116046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2" name="椭圆 11"/>
          <p:cNvSpPr/>
          <p:nvPr/>
        </p:nvSpPr>
        <p:spPr>
          <a:xfrm>
            <a:off x="15806738" y="1693863"/>
            <a:ext cx="1901825" cy="1571625"/>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3" name="椭圆 12"/>
          <p:cNvSpPr/>
          <p:nvPr/>
        </p:nvSpPr>
        <p:spPr>
          <a:xfrm>
            <a:off x="-4408488" y="1820863"/>
            <a:ext cx="871538" cy="785812"/>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4" name="椭圆 13"/>
          <p:cNvSpPr/>
          <p:nvPr/>
        </p:nvSpPr>
        <p:spPr>
          <a:xfrm>
            <a:off x="-3021013" y="-849313"/>
            <a:ext cx="479425" cy="43021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5" name="椭圆 14"/>
          <p:cNvSpPr/>
          <p:nvPr/>
        </p:nvSpPr>
        <p:spPr>
          <a:xfrm>
            <a:off x="-3427413" y="1363663"/>
            <a:ext cx="803275" cy="720725"/>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6" name="椭圆 15"/>
          <p:cNvSpPr/>
          <p:nvPr/>
        </p:nvSpPr>
        <p:spPr>
          <a:xfrm>
            <a:off x="16832263" y="4398963"/>
            <a:ext cx="477837"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7" name="椭圆 16"/>
          <p:cNvSpPr/>
          <p:nvPr/>
        </p:nvSpPr>
        <p:spPr>
          <a:xfrm>
            <a:off x="10726738" y="-1728788"/>
            <a:ext cx="476250"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8" name="椭圆 17"/>
          <p:cNvSpPr/>
          <p:nvPr/>
        </p:nvSpPr>
        <p:spPr>
          <a:xfrm>
            <a:off x="-477838" y="9266238"/>
            <a:ext cx="1422401" cy="1281112"/>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9" name="椭圆 18"/>
          <p:cNvSpPr/>
          <p:nvPr/>
        </p:nvSpPr>
        <p:spPr>
          <a:xfrm>
            <a:off x="7099300" y="-2414588"/>
            <a:ext cx="477838"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0" name="椭圆 19"/>
          <p:cNvSpPr/>
          <p:nvPr/>
        </p:nvSpPr>
        <p:spPr>
          <a:xfrm>
            <a:off x="14832013" y="7800975"/>
            <a:ext cx="476250" cy="43021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1" name="椭圆 20"/>
          <p:cNvSpPr/>
          <p:nvPr/>
        </p:nvSpPr>
        <p:spPr>
          <a:xfrm>
            <a:off x="2894013" y="10069513"/>
            <a:ext cx="476250"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2" name="椭圆 21"/>
          <p:cNvSpPr/>
          <p:nvPr/>
        </p:nvSpPr>
        <p:spPr>
          <a:xfrm>
            <a:off x="15044738" y="7070725"/>
            <a:ext cx="1200150" cy="116046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3" name="椭圆 22"/>
          <p:cNvSpPr/>
          <p:nvPr/>
        </p:nvSpPr>
        <p:spPr>
          <a:xfrm>
            <a:off x="15806738" y="1693863"/>
            <a:ext cx="1901825" cy="1571625"/>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4" name="TextBox 57"/>
          <p:cNvSpPr txBox="1">
            <a:spLocks noChangeArrowheads="1"/>
          </p:cNvSpPr>
          <p:nvPr/>
        </p:nvSpPr>
        <p:spPr bwMode="auto">
          <a:xfrm>
            <a:off x="2325688" y="1104900"/>
            <a:ext cx="5099050" cy="338138"/>
          </a:xfrm>
          <a:prstGeom prst="rect">
            <a:avLst/>
          </a:prstGeom>
          <a:noFill/>
          <a:ln>
            <a:noFill/>
          </a:ln>
        </p:spPr>
        <p:txBody>
          <a:bodyPr>
            <a:spAutoFit/>
          </a:bodyPr>
          <a:lstStyle>
            <a:lvl1pPr>
              <a:defRPr sz="2000" b="1">
                <a:solidFill>
                  <a:schemeClr val="tx1"/>
                </a:solidFill>
                <a:latin typeface="宋体" panose="02010600030101010101" pitchFamily="2" charset="-122"/>
                <a:ea typeface="宋体" panose="02010600030101010101" pitchFamily="2" charset="-122"/>
              </a:defRPr>
            </a:lvl1pPr>
            <a:lvl2pPr marL="742950" indent="-285750">
              <a:defRPr sz="2000" b="1">
                <a:solidFill>
                  <a:schemeClr val="tx1"/>
                </a:solidFill>
                <a:latin typeface="宋体" panose="02010600030101010101" pitchFamily="2" charset="-122"/>
                <a:ea typeface="宋体" panose="02010600030101010101" pitchFamily="2" charset="-122"/>
              </a:defRPr>
            </a:lvl2pPr>
            <a:lvl3pPr marL="1143000" indent="-228600">
              <a:defRPr sz="2000" b="1">
                <a:solidFill>
                  <a:schemeClr val="tx1"/>
                </a:solidFill>
                <a:latin typeface="宋体" panose="02010600030101010101" pitchFamily="2" charset="-122"/>
                <a:ea typeface="宋体" panose="02010600030101010101" pitchFamily="2" charset="-122"/>
              </a:defRPr>
            </a:lvl3pPr>
            <a:lvl4pPr marL="1600200" indent="-228600">
              <a:defRPr sz="2000" b="1">
                <a:solidFill>
                  <a:schemeClr val="tx1"/>
                </a:solidFill>
                <a:latin typeface="宋体" panose="02010600030101010101" pitchFamily="2" charset="-122"/>
                <a:ea typeface="宋体" panose="02010600030101010101" pitchFamily="2" charset="-122"/>
              </a:defRPr>
            </a:lvl4pPr>
            <a:lvl5pPr marL="2057400" indent="-228600">
              <a:defRPr sz="2000" b="1">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9pPr>
          </a:lstStyle>
          <a:p>
            <a:pPr algn="dist" eaLnBrk="1" hangingPunct="1">
              <a:defRPr/>
            </a:pPr>
            <a:r>
              <a:rPr lang="en-US" altLang="zh-CN" sz="1600" b="0">
                <a:latin typeface="微软雅黑" panose="020B0503020204020204" pitchFamily="34" charset="-122"/>
                <a:sym typeface="+mn-ea"/>
              </a:rPr>
              <a:t>SHAANXI RAILWAY INSTITUTE</a:t>
            </a:r>
            <a:endParaRPr lang="zh-CN" altLang="en-US" sz="1600" b="0">
              <a:latin typeface="微软雅黑" panose="020B0503020204020204" pitchFamily="34" charset="-122"/>
              <a:sym typeface="+mn-ea"/>
            </a:endParaRPr>
          </a:p>
        </p:txBody>
      </p:sp>
      <p:pic>
        <p:nvPicPr>
          <p:cNvPr id="25" name="Picture 27" descr="C:\Documents and Settings\yet7\桌面\4.16\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4388" y="663575"/>
            <a:ext cx="1439862"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8" descr="C:\Documents and Settings\yet7\桌面\4.16\校名.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68550" y="692150"/>
            <a:ext cx="5072063"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4"/>
          <p:cNvSpPr>
            <a:spLocks noGrp="1" noChangeArrowheads="1"/>
          </p:cNvSpPr>
          <p:nvPr>
            <p:ph type="dt" sz="half" idx="10"/>
          </p:nvPr>
        </p:nvSpPr>
        <p:spPr>
          <a:xfrm>
            <a:off x="609600" y="6245225"/>
            <a:ext cx="2844800" cy="476250"/>
          </a:xfrm>
          <a:prstGeom prst="rect">
            <a:avLst/>
          </a:prstGeom>
        </p:spPr>
        <p:txBody>
          <a:bodyPr/>
          <a:lstStyle>
            <a:lvl1pPr eaLnBrk="1" hangingPunct="1">
              <a:buFontTx/>
              <a:buNone/>
              <a:defRPr sz="1800" b="0">
                <a:latin typeface="Arial" panose="020B0604020202020204" pitchFamily="34" charset="0"/>
                <a:ea typeface="宋体" panose="02010600030101010101" pitchFamily="2" charset="-122"/>
              </a:defRPr>
            </a:lvl1pPr>
          </a:lstStyle>
          <a:p>
            <a:pPr>
              <a:defRPr/>
            </a:pPr>
            <a:endParaRPr lang="en-US" altLang="zh-CN"/>
          </a:p>
        </p:txBody>
      </p:sp>
      <p:sp>
        <p:nvSpPr>
          <p:cNvPr id="28" name="Rectangle 5"/>
          <p:cNvSpPr>
            <a:spLocks noGrp="1" noChangeArrowheads="1"/>
          </p:cNvSpPr>
          <p:nvPr>
            <p:ph type="ftr" sz="quarter" idx="11"/>
          </p:nvPr>
        </p:nvSpPr>
        <p:spPr>
          <a:xfrm>
            <a:off x="4165600" y="6245225"/>
            <a:ext cx="3860800" cy="476250"/>
          </a:xfrm>
          <a:prstGeom prst="rect">
            <a:avLst/>
          </a:prstGeom>
        </p:spPr>
        <p:txBody>
          <a:bodyPr/>
          <a:lstStyle>
            <a:lvl1pPr eaLnBrk="1" hangingPunct="1">
              <a:buFontTx/>
              <a:buNone/>
              <a:defRPr sz="1800" b="0">
                <a:latin typeface="Arial" panose="020B0604020202020204" pitchFamily="34" charset="0"/>
                <a:ea typeface="宋体" panose="02010600030101010101" pitchFamily="2" charset="-122"/>
              </a:defRPr>
            </a:lvl1pPr>
          </a:lstStyle>
          <a:p>
            <a:pPr>
              <a:defRPr/>
            </a:pPr>
            <a:endParaRPr lang="en-US" altLang="zh-CN"/>
          </a:p>
        </p:txBody>
      </p:sp>
      <p:sp>
        <p:nvSpPr>
          <p:cNvPr id="29"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lstStyle>
            <a:lvl1pPr eaLnBrk="1" hangingPunct="1">
              <a:buFont typeface="Arial" panose="020B0604020202020204" pitchFamily="34" charset="0"/>
              <a:buNone/>
              <a:defRPr sz="1800" b="0" noProof="1">
                <a:latin typeface="Arial" panose="020B0604020202020204" pitchFamily="34" charset="0"/>
              </a:defRPr>
            </a:lvl1pPr>
          </a:lstStyle>
          <a:p>
            <a:pPr>
              <a:defRPr/>
            </a:pPr>
            <a:fld id="{E2D92631-CE28-4B96-9738-615715091871}" type="slidenum">
              <a:rPr altLang="zh-CN"/>
              <a:t>‹#›</a:t>
            </a:fld>
            <a:endParaRPr lang="zh-CN" altLang="zh-CN"/>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par>
                          <p:cTn id="11" fill="hold">
                            <p:stCondLst>
                              <p:cond delay="500"/>
                            </p:stCondLst>
                            <p:childTnLst>
                              <p:par>
                                <p:cTn id="12" presetID="23" presetClass="entr" presetSubtype="272" fill="hold" grpId="0" nodeType="afterEffect">
                                  <p:stCondLst>
                                    <p:cond delay="30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strVal val="2/3*#ppt_w"/>
                                          </p:val>
                                        </p:tav>
                                        <p:tav tm="100000">
                                          <p:val>
                                            <p:strVal val="#ppt_w"/>
                                          </p:val>
                                        </p:tav>
                                      </p:tavLst>
                                    </p:anim>
                                    <p:anim calcmode="lin" valueType="num">
                                      <p:cBhvr>
                                        <p:cTn id="15" dur="500" fill="hold"/>
                                        <p:tgtEl>
                                          <p:spTgt spid="3"/>
                                        </p:tgtEl>
                                        <p:attrNameLst>
                                          <p:attrName>ppt_h</p:attrName>
                                        </p:attrNameLst>
                                      </p:cBhvr>
                                      <p:tavLst>
                                        <p:tav tm="0">
                                          <p:val>
                                            <p:strVal val="2/3*#ppt_h"/>
                                          </p:val>
                                        </p:tav>
                                        <p:tav tm="100000">
                                          <p:val>
                                            <p:strVal val="#ppt_h"/>
                                          </p:val>
                                        </p:tav>
                                      </p:tavLst>
                                    </p:anim>
                                  </p:childTnLst>
                                </p:cTn>
                              </p:par>
                            </p:childTnLst>
                          </p:cTn>
                        </p:par>
                        <p:par>
                          <p:cTn id="16" fill="hold">
                            <p:stCondLst>
                              <p:cond delay="1300"/>
                            </p:stCondLst>
                            <p:childTnLst>
                              <p:par>
                                <p:cTn id="17" presetID="23" presetClass="entr" presetSubtype="528" fill="hold" grpId="0" nodeType="afterEffect">
                                  <p:stCondLst>
                                    <p:cond delay="20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 calcmode="lin" valueType="num">
                                      <p:cBhvr>
                                        <p:cTn id="21" dur="500" fill="hold"/>
                                        <p:tgtEl>
                                          <p:spTgt spid="4"/>
                                        </p:tgtEl>
                                        <p:attrNameLst>
                                          <p:attrName>ppt_x</p:attrName>
                                        </p:attrNameLst>
                                      </p:cBhvr>
                                      <p:tavLst>
                                        <p:tav tm="0">
                                          <p:val>
                                            <p:fltVal val="0.5"/>
                                          </p:val>
                                        </p:tav>
                                        <p:tav tm="100000">
                                          <p:val>
                                            <p:strVal val="#ppt_x"/>
                                          </p:val>
                                        </p:tav>
                                      </p:tavLst>
                                    </p:anim>
                                    <p:anim calcmode="lin" valueType="num">
                                      <p:cBhvr>
                                        <p:cTn id="22" dur="500" fill="hold"/>
                                        <p:tgtEl>
                                          <p:spTgt spid="4"/>
                                        </p:tgtEl>
                                        <p:attrNameLst>
                                          <p:attrName>ppt_y</p:attrName>
                                        </p:attrNameLst>
                                      </p:cBhvr>
                                      <p:tavLst>
                                        <p:tav tm="0">
                                          <p:val>
                                            <p:fltVal val="0.5"/>
                                          </p:val>
                                        </p:tav>
                                        <p:tav tm="100000">
                                          <p:val>
                                            <p:strVal val="#ppt_y"/>
                                          </p:val>
                                        </p:tav>
                                      </p:tavLst>
                                    </p:anim>
                                  </p:childTnLst>
                                </p:cTn>
                              </p:par>
                            </p:childTnLst>
                          </p:cTn>
                        </p:par>
                        <p:par>
                          <p:cTn id="23" fill="hold">
                            <p:stCondLst>
                              <p:cond delay="2000"/>
                            </p:stCondLst>
                            <p:childTnLst>
                              <p:par>
                                <p:cTn id="24" presetID="23" presetClass="entr" presetSubtype="528" fill="hold" grpId="0" nodeType="afterEffect">
                                  <p:stCondLst>
                                    <p:cond delay="40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 calcmode="lin" valueType="num">
                                      <p:cBhvr>
                                        <p:cTn id="28" dur="500" fill="hold"/>
                                        <p:tgtEl>
                                          <p:spTgt spid="5"/>
                                        </p:tgtEl>
                                        <p:attrNameLst>
                                          <p:attrName>ppt_x</p:attrName>
                                        </p:attrNameLst>
                                      </p:cBhvr>
                                      <p:tavLst>
                                        <p:tav tm="0">
                                          <p:val>
                                            <p:fltVal val="0.5"/>
                                          </p:val>
                                        </p:tav>
                                        <p:tav tm="100000">
                                          <p:val>
                                            <p:strVal val="#ppt_x"/>
                                          </p:val>
                                        </p:tav>
                                      </p:tavLst>
                                    </p:anim>
                                    <p:anim calcmode="lin" valueType="num">
                                      <p:cBhvr>
                                        <p:cTn id="29" dur="500" fill="hold"/>
                                        <p:tgtEl>
                                          <p:spTgt spid="5"/>
                                        </p:tgtEl>
                                        <p:attrNameLst>
                                          <p:attrName>ppt_y</p:attrName>
                                        </p:attrNameLst>
                                      </p:cBhvr>
                                      <p:tavLst>
                                        <p:tav tm="0">
                                          <p:val>
                                            <p:fltVal val="0.5"/>
                                          </p:val>
                                        </p:tav>
                                        <p:tav tm="100000">
                                          <p:val>
                                            <p:strVal val="#ppt_y"/>
                                          </p:val>
                                        </p:tav>
                                      </p:tavLst>
                                    </p:anim>
                                  </p:childTnLst>
                                </p:cTn>
                              </p:par>
                            </p:childTnLst>
                          </p:cTn>
                        </p:par>
                        <p:par>
                          <p:cTn id="30" fill="hold">
                            <p:stCondLst>
                              <p:cond delay="2900"/>
                            </p:stCondLst>
                            <p:childTnLst>
                              <p:par>
                                <p:cTn id="31" presetID="23" presetClass="entr" presetSubtype="528" fill="hold" grpId="0" nodeType="afterEffect">
                                  <p:stCondLst>
                                    <p:cond delay="60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fltVal val="0"/>
                                          </p:val>
                                        </p:tav>
                                        <p:tav tm="100000">
                                          <p:val>
                                            <p:strVal val="#ppt_w"/>
                                          </p:val>
                                        </p:tav>
                                      </p:tavLst>
                                    </p:anim>
                                    <p:anim calcmode="lin" valueType="num">
                                      <p:cBhvr>
                                        <p:cTn id="34" dur="500" fill="hold"/>
                                        <p:tgtEl>
                                          <p:spTgt spid="6"/>
                                        </p:tgtEl>
                                        <p:attrNameLst>
                                          <p:attrName>ppt_h</p:attrName>
                                        </p:attrNameLst>
                                      </p:cBhvr>
                                      <p:tavLst>
                                        <p:tav tm="0">
                                          <p:val>
                                            <p:fltVal val="0"/>
                                          </p:val>
                                        </p:tav>
                                        <p:tav tm="100000">
                                          <p:val>
                                            <p:strVal val="#ppt_h"/>
                                          </p:val>
                                        </p:tav>
                                      </p:tavLst>
                                    </p:anim>
                                    <p:anim calcmode="lin" valueType="num">
                                      <p:cBhvr>
                                        <p:cTn id="35" dur="500" fill="hold"/>
                                        <p:tgtEl>
                                          <p:spTgt spid="6"/>
                                        </p:tgtEl>
                                        <p:attrNameLst>
                                          <p:attrName>ppt_x</p:attrName>
                                        </p:attrNameLst>
                                      </p:cBhvr>
                                      <p:tavLst>
                                        <p:tav tm="0">
                                          <p:val>
                                            <p:fltVal val="0.5"/>
                                          </p:val>
                                        </p:tav>
                                        <p:tav tm="100000">
                                          <p:val>
                                            <p:strVal val="#ppt_x"/>
                                          </p:val>
                                        </p:tav>
                                      </p:tavLst>
                                    </p:anim>
                                    <p:anim calcmode="lin" valueType="num">
                                      <p:cBhvr>
                                        <p:cTn id="36" dur="500" fill="hold"/>
                                        <p:tgtEl>
                                          <p:spTgt spid="6"/>
                                        </p:tgtEl>
                                        <p:attrNameLst>
                                          <p:attrName>ppt_y</p:attrName>
                                        </p:attrNameLst>
                                      </p:cBhvr>
                                      <p:tavLst>
                                        <p:tav tm="0">
                                          <p:val>
                                            <p:fltVal val="0.5"/>
                                          </p:val>
                                        </p:tav>
                                        <p:tav tm="100000">
                                          <p:val>
                                            <p:strVal val="#ppt_y"/>
                                          </p:val>
                                        </p:tav>
                                      </p:tavLst>
                                    </p:anim>
                                  </p:childTnLst>
                                </p:cTn>
                              </p:par>
                            </p:childTnLst>
                          </p:cTn>
                        </p:par>
                        <p:par>
                          <p:cTn id="37" fill="hold">
                            <p:stCondLst>
                              <p:cond delay="4000"/>
                            </p:stCondLst>
                            <p:childTnLst>
                              <p:par>
                                <p:cTn id="38" presetID="23" presetClass="entr" presetSubtype="528"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fltVal val="0"/>
                                          </p:val>
                                        </p:tav>
                                        <p:tav tm="100000">
                                          <p:val>
                                            <p:strVal val="#ppt_h"/>
                                          </p:val>
                                        </p:tav>
                                      </p:tavLst>
                                    </p:anim>
                                    <p:anim calcmode="lin" valueType="num">
                                      <p:cBhvr>
                                        <p:cTn id="42" dur="500" fill="hold"/>
                                        <p:tgtEl>
                                          <p:spTgt spid="7"/>
                                        </p:tgtEl>
                                        <p:attrNameLst>
                                          <p:attrName>ppt_x</p:attrName>
                                        </p:attrNameLst>
                                      </p:cBhvr>
                                      <p:tavLst>
                                        <p:tav tm="0">
                                          <p:val>
                                            <p:fltVal val="0.5"/>
                                          </p:val>
                                        </p:tav>
                                        <p:tav tm="100000">
                                          <p:val>
                                            <p:strVal val="#ppt_x"/>
                                          </p:val>
                                        </p:tav>
                                      </p:tavLst>
                                    </p:anim>
                                    <p:anim calcmode="lin" valueType="num">
                                      <p:cBhvr>
                                        <p:cTn id="43" dur="500" fill="hold"/>
                                        <p:tgtEl>
                                          <p:spTgt spid="7"/>
                                        </p:tgtEl>
                                        <p:attrNameLst>
                                          <p:attrName>ppt_y</p:attrName>
                                        </p:attrNameLst>
                                      </p:cBhvr>
                                      <p:tavLst>
                                        <p:tav tm="0">
                                          <p:val>
                                            <p:fltVal val="0.5"/>
                                          </p:val>
                                        </p:tav>
                                        <p:tav tm="100000">
                                          <p:val>
                                            <p:strVal val="#ppt_y"/>
                                          </p:val>
                                        </p:tav>
                                      </p:tavLst>
                                    </p:anim>
                                  </p:childTnLst>
                                </p:cTn>
                              </p:par>
                            </p:childTnLst>
                          </p:cTn>
                        </p:par>
                        <p:par>
                          <p:cTn id="44" fill="hold">
                            <p:stCondLst>
                              <p:cond delay="4500"/>
                            </p:stCondLst>
                            <p:childTnLst>
                              <p:par>
                                <p:cTn id="45" presetID="23" presetClass="entr" presetSubtype="528" fill="hold" grpId="0" nodeType="after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 calcmode="lin" valueType="num">
                                      <p:cBhvr>
                                        <p:cTn id="49" dur="500" fill="hold"/>
                                        <p:tgtEl>
                                          <p:spTgt spid="8"/>
                                        </p:tgtEl>
                                        <p:attrNameLst>
                                          <p:attrName>ppt_x</p:attrName>
                                        </p:attrNameLst>
                                      </p:cBhvr>
                                      <p:tavLst>
                                        <p:tav tm="0">
                                          <p:val>
                                            <p:fltVal val="0.5"/>
                                          </p:val>
                                        </p:tav>
                                        <p:tav tm="100000">
                                          <p:val>
                                            <p:strVal val="#ppt_x"/>
                                          </p:val>
                                        </p:tav>
                                      </p:tavLst>
                                    </p:anim>
                                    <p:anim calcmode="lin" valueType="num">
                                      <p:cBhvr>
                                        <p:cTn id="50" dur="500" fill="hold"/>
                                        <p:tgtEl>
                                          <p:spTgt spid="8"/>
                                        </p:tgtEl>
                                        <p:attrNameLst>
                                          <p:attrName>ppt_y</p:attrName>
                                        </p:attrNameLst>
                                      </p:cBhvr>
                                      <p:tavLst>
                                        <p:tav tm="0">
                                          <p:val>
                                            <p:fltVal val="0.5"/>
                                          </p:val>
                                        </p:tav>
                                        <p:tav tm="100000">
                                          <p:val>
                                            <p:strVal val="#ppt_y"/>
                                          </p:val>
                                        </p:tav>
                                      </p:tavLst>
                                    </p:anim>
                                  </p:childTnLst>
                                </p:cTn>
                              </p:par>
                            </p:childTnLst>
                          </p:cTn>
                        </p:par>
                        <p:par>
                          <p:cTn id="51" fill="hold">
                            <p:stCondLst>
                              <p:cond delay="5000"/>
                            </p:stCondLst>
                            <p:childTnLst>
                              <p:par>
                                <p:cTn id="52" presetID="23" presetClass="entr" presetSubtype="528" fill="hold" grpId="0" nodeType="afterEffect">
                                  <p:stCondLst>
                                    <p:cond delay="500"/>
                                  </p:stCondLst>
                                  <p:childTnLst>
                                    <p:set>
                                      <p:cBhvr>
                                        <p:cTn id="53" dur="1" fill="hold">
                                          <p:stCondLst>
                                            <p:cond delay="0"/>
                                          </p:stCondLst>
                                        </p:cTn>
                                        <p:tgtEl>
                                          <p:spTgt spid="9"/>
                                        </p:tgtEl>
                                        <p:attrNameLst>
                                          <p:attrName>style.visibility</p:attrName>
                                        </p:attrNameLst>
                                      </p:cBhvr>
                                      <p:to>
                                        <p:strVal val="visible"/>
                                      </p:to>
                                    </p:set>
                                    <p:anim calcmode="lin" valueType="num">
                                      <p:cBhvr>
                                        <p:cTn id="54" dur="500" fill="hold"/>
                                        <p:tgtEl>
                                          <p:spTgt spid="9"/>
                                        </p:tgtEl>
                                        <p:attrNameLst>
                                          <p:attrName>ppt_w</p:attrName>
                                        </p:attrNameLst>
                                      </p:cBhvr>
                                      <p:tavLst>
                                        <p:tav tm="0">
                                          <p:val>
                                            <p:fltVal val="0"/>
                                          </p:val>
                                        </p:tav>
                                        <p:tav tm="100000">
                                          <p:val>
                                            <p:strVal val="#ppt_w"/>
                                          </p:val>
                                        </p:tav>
                                      </p:tavLst>
                                    </p:anim>
                                    <p:anim calcmode="lin" valueType="num">
                                      <p:cBhvr>
                                        <p:cTn id="55" dur="500" fill="hold"/>
                                        <p:tgtEl>
                                          <p:spTgt spid="9"/>
                                        </p:tgtEl>
                                        <p:attrNameLst>
                                          <p:attrName>ppt_h</p:attrName>
                                        </p:attrNameLst>
                                      </p:cBhvr>
                                      <p:tavLst>
                                        <p:tav tm="0">
                                          <p:val>
                                            <p:fltVal val="0"/>
                                          </p:val>
                                        </p:tav>
                                        <p:tav tm="100000">
                                          <p:val>
                                            <p:strVal val="#ppt_h"/>
                                          </p:val>
                                        </p:tav>
                                      </p:tavLst>
                                    </p:anim>
                                    <p:anim calcmode="lin" valueType="num">
                                      <p:cBhvr>
                                        <p:cTn id="56" dur="500" fill="hold"/>
                                        <p:tgtEl>
                                          <p:spTgt spid="9"/>
                                        </p:tgtEl>
                                        <p:attrNameLst>
                                          <p:attrName>ppt_x</p:attrName>
                                        </p:attrNameLst>
                                      </p:cBhvr>
                                      <p:tavLst>
                                        <p:tav tm="0">
                                          <p:val>
                                            <p:fltVal val="0.5"/>
                                          </p:val>
                                        </p:tav>
                                        <p:tav tm="100000">
                                          <p:val>
                                            <p:strVal val="#ppt_x"/>
                                          </p:val>
                                        </p:tav>
                                      </p:tavLst>
                                    </p:anim>
                                    <p:anim calcmode="lin" valueType="num">
                                      <p:cBhvr>
                                        <p:cTn id="57" dur="500" fill="hold"/>
                                        <p:tgtEl>
                                          <p:spTgt spid="9"/>
                                        </p:tgtEl>
                                        <p:attrNameLst>
                                          <p:attrName>ppt_y</p:attrName>
                                        </p:attrNameLst>
                                      </p:cBhvr>
                                      <p:tavLst>
                                        <p:tav tm="0">
                                          <p:val>
                                            <p:fltVal val="0.5"/>
                                          </p:val>
                                        </p:tav>
                                        <p:tav tm="100000">
                                          <p:val>
                                            <p:strVal val="#ppt_y"/>
                                          </p:val>
                                        </p:tav>
                                      </p:tavLst>
                                    </p:anim>
                                  </p:childTnLst>
                                </p:cTn>
                              </p:par>
                            </p:childTnLst>
                          </p:cTn>
                        </p:par>
                        <p:par>
                          <p:cTn id="58" fill="hold">
                            <p:stCondLst>
                              <p:cond delay="6000"/>
                            </p:stCondLst>
                            <p:childTnLst>
                              <p:par>
                                <p:cTn id="59" presetID="23" presetClass="entr" presetSubtype="528" fill="hold" grpId="0" nodeType="after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p:cTn id="61" dur="500" fill="hold"/>
                                        <p:tgtEl>
                                          <p:spTgt spid="10"/>
                                        </p:tgtEl>
                                        <p:attrNameLst>
                                          <p:attrName>ppt_w</p:attrName>
                                        </p:attrNameLst>
                                      </p:cBhvr>
                                      <p:tavLst>
                                        <p:tav tm="0">
                                          <p:val>
                                            <p:fltVal val="0"/>
                                          </p:val>
                                        </p:tav>
                                        <p:tav tm="100000">
                                          <p:val>
                                            <p:strVal val="#ppt_w"/>
                                          </p:val>
                                        </p:tav>
                                      </p:tavLst>
                                    </p:anim>
                                    <p:anim calcmode="lin" valueType="num">
                                      <p:cBhvr>
                                        <p:cTn id="62" dur="500" fill="hold"/>
                                        <p:tgtEl>
                                          <p:spTgt spid="10"/>
                                        </p:tgtEl>
                                        <p:attrNameLst>
                                          <p:attrName>ppt_h</p:attrName>
                                        </p:attrNameLst>
                                      </p:cBhvr>
                                      <p:tavLst>
                                        <p:tav tm="0">
                                          <p:val>
                                            <p:fltVal val="0"/>
                                          </p:val>
                                        </p:tav>
                                        <p:tav tm="100000">
                                          <p:val>
                                            <p:strVal val="#ppt_h"/>
                                          </p:val>
                                        </p:tav>
                                      </p:tavLst>
                                    </p:anim>
                                    <p:anim calcmode="lin" valueType="num">
                                      <p:cBhvr>
                                        <p:cTn id="63" dur="500" fill="hold"/>
                                        <p:tgtEl>
                                          <p:spTgt spid="10"/>
                                        </p:tgtEl>
                                        <p:attrNameLst>
                                          <p:attrName>ppt_x</p:attrName>
                                        </p:attrNameLst>
                                      </p:cBhvr>
                                      <p:tavLst>
                                        <p:tav tm="0">
                                          <p:val>
                                            <p:fltVal val="0.5"/>
                                          </p:val>
                                        </p:tav>
                                        <p:tav tm="100000">
                                          <p:val>
                                            <p:strVal val="#ppt_x"/>
                                          </p:val>
                                        </p:tav>
                                      </p:tavLst>
                                    </p:anim>
                                    <p:anim calcmode="lin" valueType="num">
                                      <p:cBhvr>
                                        <p:cTn id="64" dur="500" fill="hold"/>
                                        <p:tgtEl>
                                          <p:spTgt spid="10"/>
                                        </p:tgtEl>
                                        <p:attrNameLst>
                                          <p:attrName>ppt_y</p:attrName>
                                        </p:attrNameLst>
                                      </p:cBhvr>
                                      <p:tavLst>
                                        <p:tav tm="0">
                                          <p:val>
                                            <p:fltVal val="0.5"/>
                                          </p:val>
                                        </p:tav>
                                        <p:tav tm="100000">
                                          <p:val>
                                            <p:strVal val="#ppt_y"/>
                                          </p:val>
                                        </p:tav>
                                      </p:tavLst>
                                    </p:anim>
                                  </p:childTnLst>
                                </p:cTn>
                              </p:par>
                            </p:childTnLst>
                          </p:cTn>
                        </p:par>
                        <p:par>
                          <p:cTn id="65" fill="hold">
                            <p:stCondLst>
                              <p:cond delay="6500"/>
                            </p:stCondLst>
                            <p:childTnLst>
                              <p:par>
                                <p:cTn id="66" presetID="23" presetClass="entr" presetSubtype="528" fill="hold" grpId="0" nodeType="afterEffect">
                                  <p:stCondLst>
                                    <p:cond delay="1000"/>
                                  </p:stCondLst>
                                  <p:childTnLst>
                                    <p:set>
                                      <p:cBhvr>
                                        <p:cTn id="67" dur="1" fill="hold">
                                          <p:stCondLst>
                                            <p:cond delay="0"/>
                                          </p:stCondLst>
                                        </p:cTn>
                                        <p:tgtEl>
                                          <p:spTgt spid="11"/>
                                        </p:tgtEl>
                                        <p:attrNameLst>
                                          <p:attrName>style.visibility</p:attrName>
                                        </p:attrNameLst>
                                      </p:cBhvr>
                                      <p:to>
                                        <p:strVal val="visible"/>
                                      </p:to>
                                    </p:set>
                                    <p:anim calcmode="lin" valueType="num">
                                      <p:cBhvr>
                                        <p:cTn id="68" dur="500" fill="hold"/>
                                        <p:tgtEl>
                                          <p:spTgt spid="11"/>
                                        </p:tgtEl>
                                        <p:attrNameLst>
                                          <p:attrName>ppt_w</p:attrName>
                                        </p:attrNameLst>
                                      </p:cBhvr>
                                      <p:tavLst>
                                        <p:tav tm="0">
                                          <p:val>
                                            <p:fltVal val="0"/>
                                          </p:val>
                                        </p:tav>
                                        <p:tav tm="100000">
                                          <p:val>
                                            <p:strVal val="#ppt_w"/>
                                          </p:val>
                                        </p:tav>
                                      </p:tavLst>
                                    </p:anim>
                                    <p:anim calcmode="lin" valueType="num">
                                      <p:cBhvr>
                                        <p:cTn id="69" dur="500" fill="hold"/>
                                        <p:tgtEl>
                                          <p:spTgt spid="11"/>
                                        </p:tgtEl>
                                        <p:attrNameLst>
                                          <p:attrName>ppt_h</p:attrName>
                                        </p:attrNameLst>
                                      </p:cBhvr>
                                      <p:tavLst>
                                        <p:tav tm="0">
                                          <p:val>
                                            <p:fltVal val="0"/>
                                          </p:val>
                                        </p:tav>
                                        <p:tav tm="100000">
                                          <p:val>
                                            <p:strVal val="#ppt_h"/>
                                          </p:val>
                                        </p:tav>
                                      </p:tavLst>
                                    </p:anim>
                                    <p:anim calcmode="lin" valueType="num">
                                      <p:cBhvr>
                                        <p:cTn id="70" dur="500" fill="hold"/>
                                        <p:tgtEl>
                                          <p:spTgt spid="11"/>
                                        </p:tgtEl>
                                        <p:attrNameLst>
                                          <p:attrName>ppt_x</p:attrName>
                                        </p:attrNameLst>
                                      </p:cBhvr>
                                      <p:tavLst>
                                        <p:tav tm="0">
                                          <p:val>
                                            <p:fltVal val="0.5"/>
                                          </p:val>
                                        </p:tav>
                                        <p:tav tm="100000">
                                          <p:val>
                                            <p:strVal val="#ppt_x"/>
                                          </p:val>
                                        </p:tav>
                                      </p:tavLst>
                                    </p:anim>
                                    <p:anim calcmode="lin" valueType="num">
                                      <p:cBhvr>
                                        <p:cTn id="71" dur="500" fill="hold"/>
                                        <p:tgtEl>
                                          <p:spTgt spid="11"/>
                                        </p:tgtEl>
                                        <p:attrNameLst>
                                          <p:attrName>ppt_y</p:attrName>
                                        </p:attrNameLst>
                                      </p:cBhvr>
                                      <p:tavLst>
                                        <p:tav tm="0">
                                          <p:val>
                                            <p:fltVal val="0.5"/>
                                          </p:val>
                                        </p:tav>
                                        <p:tav tm="100000">
                                          <p:val>
                                            <p:strVal val="#ppt_y"/>
                                          </p:val>
                                        </p:tav>
                                      </p:tavLst>
                                    </p:anim>
                                  </p:childTnLst>
                                </p:cTn>
                              </p:par>
                            </p:childTnLst>
                          </p:cTn>
                        </p:par>
                        <p:par>
                          <p:cTn id="72" fill="hold">
                            <p:stCondLst>
                              <p:cond delay="8000"/>
                            </p:stCondLst>
                            <p:childTnLst>
                              <p:par>
                                <p:cTn id="73" presetID="23" presetClass="entr" presetSubtype="528" fill="hold" grpId="0" nodeType="afterEffect">
                                  <p:stCondLst>
                                    <p:cond delay="699"/>
                                  </p:stCondLst>
                                  <p:childTnLst>
                                    <p:set>
                                      <p:cBhvr>
                                        <p:cTn id="74" dur="1" fill="hold">
                                          <p:stCondLst>
                                            <p:cond delay="0"/>
                                          </p:stCondLst>
                                        </p:cTn>
                                        <p:tgtEl>
                                          <p:spTgt spid="12"/>
                                        </p:tgtEl>
                                        <p:attrNameLst>
                                          <p:attrName>style.visibility</p:attrName>
                                        </p:attrNameLst>
                                      </p:cBhvr>
                                      <p:to>
                                        <p:strVal val="visible"/>
                                      </p:to>
                                    </p:set>
                                    <p:anim calcmode="lin" valueType="num">
                                      <p:cBhvr>
                                        <p:cTn id="75" dur="500" fill="hold"/>
                                        <p:tgtEl>
                                          <p:spTgt spid="12"/>
                                        </p:tgtEl>
                                        <p:attrNameLst>
                                          <p:attrName>ppt_w</p:attrName>
                                        </p:attrNameLst>
                                      </p:cBhvr>
                                      <p:tavLst>
                                        <p:tav tm="0">
                                          <p:val>
                                            <p:fltVal val="0"/>
                                          </p:val>
                                        </p:tav>
                                        <p:tav tm="100000">
                                          <p:val>
                                            <p:strVal val="#ppt_w"/>
                                          </p:val>
                                        </p:tav>
                                      </p:tavLst>
                                    </p:anim>
                                    <p:anim calcmode="lin" valueType="num">
                                      <p:cBhvr>
                                        <p:cTn id="76" dur="500" fill="hold"/>
                                        <p:tgtEl>
                                          <p:spTgt spid="12"/>
                                        </p:tgtEl>
                                        <p:attrNameLst>
                                          <p:attrName>ppt_h</p:attrName>
                                        </p:attrNameLst>
                                      </p:cBhvr>
                                      <p:tavLst>
                                        <p:tav tm="0">
                                          <p:val>
                                            <p:fltVal val="0"/>
                                          </p:val>
                                        </p:tav>
                                        <p:tav tm="100000">
                                          <p:val>
                                            <p:strVal val="#ppt_h"/>
                                          </p:val>
                                        </p:tav>
                                      </p:tavLst>
                                    </p:anim>
                                    <p:anim calcmode="lin" valueType="num">
                                      <p:cBhvr>
                                        <p:cTn id="77" dur="500" fill="hold"/>
                                        <p:tgtEl>
                                          <p:spTgt spid="12"/>
                                        </p:tgtEl>
                                        <p:attrNameLst>
                                          <p:attrName>ppt_x</p:attrName>
                                        </p:attrNameLst>
                                      </p:cBhvr>
                                      <p:tavLst>
                                        <p:tav tm="0">
                                          <p:val>
                                            <p:fltVal val="0.5"/>
                                          </p:val>
                                        </p:tav>
                                        <p:tav tm="100000">
                                          <p:val>
                                            <p:strVal val="#ppt_x"/>
                                          </p:val>
                                        </p:tav>
                                      </p:tavLst>
                                    </p:anim>
                                    <p:anim calcmode="lin" valueType="num">
                                      <p:cBhvr>
                                        <p:cTn id="78" dur="500" fill="hold"/>
                                        <p:tgtEl>
                                          <p:spTgt spid="12"/>
                                        </p:tgtEl>
                                        <p:attrNameLst>
                                          <p:attrName>ppt_y</p:attrName>
                                        </p:attrNameLst>
                                      </p:cBhvr>
                                      <p:tavLst>
                                        <p:tav tm="0">
                                          <p:val>
                                            <p:fltVal val="0.5"/>
                                          </p:val>
                                        </p:tav>
                                        <p:tav tm="100000">
                                          <p:val>
                                            <p:strVal val="#ppt_y"/>
                                          </p:val>
                                        </p:tav>
                                      </p:tavLst>
                                    </p:anim>
                                  </p:childTnLst>
                                </p:cTn>
                              </p:par>
                            </p:childTnLst>
                          </p:cTn>
                        </p:par>
                        <p:par>
                          <p:cTn id="79" fill="hold">
                            <p:stCondLst>
                              <p:cond delay="9199"/>
                            </p:stCondLst>
                            <p:childTnLst>
                              <p:par>
                                <p:cTn id="80" presetID="23" presetClass="entr" presetSubtype="528" fill="hold" grpId="0" nodeType="afterEffect">
                                  <p:stCondLst>
                                    <p:cond delay="0"/>
                                  </p:stCondLst>
                                  <p:childTnLst>
                                    <p:set>
                                      <p:cBhvr>
                                        <p:cTn id="81" dur="1" fill="hold">
                                          <p:stCondLst>
                                            <p:cond delay="0"/>
                                          </p:stCondLst>
                                        </p:cTn>
                                        <p:tgtEl>
                                          <p:spTgt spid="13"/>
                                        </p:tgtEl>
                                        <p:attrNameLst>
                                          <p:attrName>style.visibility</p:attrName>
                                        </p:attrNameLst>
                                      </p:cBhvr>
                                      <p:to>
                                        <p:strVal val="visible"/>
                                      </p:to>
                                    </p:set>
                                    <p:anim calcmode="lin" valueType="num">
                                      <p:cBhvr>
                                        <p:cTn id="82" dur="500" fill="hold"/>
                                        <p:tgtEl>
                                          <p:spTgt spid="13"/>
                                        </p:tgtEl>
                                        <p:attrNameLst>
                                          <p:attrName>ppt_w</p:attrName>
                                        </p:attrNameLst>
                                      </p:cBhvr>
                                      <p:tavLst>
                                        <p:tav tm="0">
                                          <p:val>
                                            <p:fltVal val="0"/>
                                          </p:val>
                                        </p:tav>
                                        <p:tav tm="100000">
                                          <p:val>
                                            <p:strVal val="#ppt_w"/>
                                          </p:val>
                                        </p:tav>
                                      </p:tavLst>
                                    </p:anim>
                                    <p:anim calcmode="lin" valueType="num">
                                      <p:cBhvr>
                                        <p:cTn id="83" dur="500" fill="hold"/>
                                        <p:tgtEl>
                                          <p:spTgt spid="13"/>
                                        </p:tgtEl>
                                        <p:attrNameLst>
                                          <p:attrName>ppt_h</p:attrName>
                                        </p:attrNameLst>
                                      </p:cBhvr>
                                      <p:tavLst>
                                        <p:tav tm="0">
                                          <p:val>
                                            <p:fltVal val="0"/>
                                          </p:val>
                                        </p:tav>
                                        <p:tav tm="100000">
                                          <p:val>
                                            <p:strVal val="#ppt_h"/>
                                          </p:val>
                                        </p:tav>
                                      </p:tavLst>
                                    </p:anim>
                                    <p:anim calcmode="lin" valueType="num">
                                      <p:cBhvr>
                                        <p:cTn id="84" dur="500" fill="hold"/>
                                        <p:tgtEl>
                                          <p:spTgt spid="13"/>
                                        </p:tgtEl>
                                        <p:attrNameLst>
                                          <p:attrName>ppt_x</p:attrName>
                                        </p:attrNameLst>
                                      </p:cBhvr>
                                      <p:tavLst>
                                        <p:tav tm="0">
                                          <p:val>
                                            <p:fltVal val="0.5"/>
                                          </p:val>
                                        </p:tav>
                                        <p:tav tm="100000">
                                          <p:val>
                                            <p:strVal val="#ppt_x"/>
                                          </p:val>
                                        </p:tav>
                                      </p:tavLst>
                                    </p:anim>
                                    <p:anim calcmode="lin" valueType="num">
                                      <p:cBhvr>
                                        <p:cTn id="85" dur="500" fill="hold"/>
                                        <p:tgtEl>
                                          <p:spTgt spid="13"/>
                                        </p:tgtEl>
                                        <p:attrNameLst>
                                          <p:attrName>ppt_y</p:attrName>
                                        </p:attrNameLst>
                                      </p:cBhvr>
                                      <p:tavLst>
                                        <p:tav tm="0">
                                          <p:val>
                                            <p:fltVal val="0.5"/>
                                          </p:val>
                                        </p:tav>
                                        <p:tav tm="100000">
                                          <p:val>
                                            <p:strVal val="#ppt_y"/>
                                          </p:val>
                                        </p:tav>
                                      </p:tavLst>
                                    </p:anim>
                                  </p:childTnLst>
                                </p:cTn>
                              </p:par>
                            </p:childTnLst>
                          </p:cTn>
                        </p:par>
                        <p:par>
                          <p:cTn id="86" fill="hold">
                            <p:stCondLst>
                              <p:cond delay="9699"/>
                            </p:stCondLst>
                            <p:childTnLst>
                              <p:par>
                                <p:cTn id="87" presetID="23" presetClass="entr" presetSubtype="272" fill="hold" grpId="0" nodeType="afterEffect">
                                  <p:stCondLst>
                                    <p:cond delay="300"/>
                                  </p:stCondLst>
                                  <p:childTnLst>
                                    <p:set>
                                      <p:cBhvr>
                                        <p:cTn id="88" dur="1" fill="hold">
                                          <p:stCondLst>
                                            <p:cond delay="0"/>
                                          </p:stCondLst>
                                        </p:cTn>
                                        <p:tgtEl>
                                          <p:spTgt spid="14"/>
                                        </p:tgtEl>
                                        <p:attrNameLst>
                                          <p:attrName>style.visibility</p:attrName>
                                        </p:attrNameLst>
                                      </p:cBhvr>
                                      <p:to>
                                        <p:strVal val="visible"/>
                                      </p:to>
                                    </p:set>
                                    <p:anim calcmode="lin" valueType="num">
                                      <p:cBhvr>
                                        <p:cTn id="89" dur="500" fill="hold"/>
                                        <p:tgtEl>
                                          <p:spTgt spid="14"/>
                                        </p:tgtEl>
                                        <p:attrNameLst>
                                          <p:attrName>ppt_w</p:attrName>
                                        </p:attrNameLst>
                                      </p:cBhvr>
                                      <p:tavLst>
                                        <p:tav tm="0">
                                          <p:val>
                                            <p:strVal val="2/3*#ppt_w"/>
                                          </p:val>
                                        </p:tav>
                                        <p:tav tm="100000">
                                          <p:val>
                                            <p:strVal val="#ppt_w"/>
                                          </p:val>
                                        </p:tav>
                                      </p:tavLst>
                                    </p:anim>
                                    <p:anim calcmode="lin" valueType="num">
                                      <p:cBhvr>
                                        <p:cTn id="90" dur="500" fill="hold"/>
                                        <p:tgtEl>
                                          <p:spTgt spid="14"/>
                                        </p:tgtEl>
                                        <p:attrNameLst>
                                          <p:attrName>ppt_h</p:attrName>
                                        </p:attrNameLst>
                                      </p:cBhvr>
                                      <p:tavLst>
                                        <p:tav tm="0">
                                          <p:val>
                                            <p:strVal val="2/3*#ppt_h"/>
                                          </p:val>
                                        </p:tav>
                                        <p:tav tm="100000">
                                          <p:val>
                                            <p:strVal val="#ppt_h"/>
                                          </p:val>
                                        </p:tav>
                                      </p:tavLst>
                                    </p:anim>
                                  </p:childTnLst>
                                </p:cTn>
                              </p:par>
                            </p:childTnLst>
                          </p:cTn>
                        </p:par>
                        <p:par>
                          <p:cTn id="91" fill="hold">
                            <p:stCondLst>
                              <p:cond delay="10499"/>
                            </p:stCondLst>
                            <p:childTnLst>
                              <p:par>
                                <p:cTn id="92" presetID="23" presetClass="entr" presetSubtype="528" fill="hold" grpId="0" nodeType="afterEffect">
                                  <p:stCondLst>
                                    <p:cond delay="200"/>
                                  </p:stCondLst>
                                  <p:childTnLst>
                                    <p:set>
                                      <p:cBhvr>
                                        <p:cTn id="93" dur="1" fill="hold">
                                          <p:stCondLst>
                                            <p:cond delay="0"/>
                                          </p:stCondLst>
                                        </p:cTn>
                                        <p:tgtEl>
                                          <p:spTgt spid="15"/>
                                        </p:tgtEl>
                                        <p:attrNameLst>
                                          <p:attrName>style.visibility</p:attrName>
                                        </p:attrNameLst>
                                      </p:cBhvr>
                                      <p:to>
                                        <p:strVal val="visible"/>
                                      </p:to>
                                    </p:set>
                                    <p:anim calcmode="lin" valueType="num">
                                      <p:cBhvr>
                                        <p:cTn id="94" dur="500" fill="hold"/>
                                        <p:tgtEl>
                                          <p:spTgt spid="15"/>
                                        </p:tgtEl>
                                        <p:attrNameLst>
                                          <p:attrName>ppt_w</p:attrName>
                                        </p:attrNameLst>
                                      </p:cBhvr>
                                      <p:tavLst>
                                        <p:tav tm="0">
                                          <p:val>
                                            <p:fltVal val="0"/>
                                          </p:val>
                                        </p:tav>
                                        <p:tav tm="100000">
                                          <p:val>
                                            <p:strVal val="#ppt_w"/>
                                          </p:val>
                                        </p:tav>
                                      </p:tavLst>
                                    </p:anim>
                                    <p:anim calcmode="lin" valueType="num">
                                      <p:cBhvr>
                                        <p:cTn id="95" dur="500" fill="hold"/>
                                        <p:tgtEl>
                                          <p:spTgt spid="15"/>
                                        </p:tgtEl>
                                        <p:attrNameLst>
                                          <p:attrName>ppt_h</p:attrName>
                                        </p:attrNameLst>
                                      </p:cBhvr>
                                      <p:tavLst>
                                        <p:tav tm="0">
                                          <p:val>
                                            <p:fltVal val="0"/>
                                          </p:val>
                                        </p:tav>
                                        <p:tav tm="100000">
                                          <p:val>
                                            <p:strVal val="#ppt_h"/>
                                          </p:val>
                                        </p:tav>
                                      </p:tavLst>
                                    </p:anim>
                                    <p:anim calcmode="lin" valueType="num">
                                      <p:cBhvr>
                                        <p:cTn id="96" dur="500" fill="hold"/>
                                        <p:tgtEl>
                                          <p:spTgt spid="15"/>
                                        </p:tgtEl>
                                        <p:attrNameLst>
                                          <p:attrName>ppt_x</p:attrName>
                                        </p:attrNameLst>
                                      </p:cBhvr>
                                      <p:tavLst>
                                        <p:tav tm="0">
                                          <p:val>
                                            <p:fltVal val="0.5"/>
                                          </p:val>
                                        </p:tav>
                                        <p:tav tm="100000">
                                          <p:val>
                                            <p:strVal val="#ppt_x"/>
                                          </p:val>
                                        </p:tav>
                                      </p:tavLst>
                                    </p:anim>
                                    <p:anim calcmode="lin" valueType="num">
                                      <p:cBhvr>
                                        <p:cTn id="97" dur="500" fill="hold"/>
                                        <p:tgtEl>
                                          <p:spTgt spid="15"/>
                                        </p:tgtEl>
                                        <p:attrNameLst>
                                          <p:attrName>ppt_y</p:attrName>
                                        </p:attrNameLst>
                                      </p:cBhvr>
                                      <p:tavLst>
                                        <p:tav tm="0">
                                          <p:val>
                                            <p:fltVal val="0.5"/>
                                          </p:val>
                                        </p:tav>
                                        <p:tav tm="100000">
                                          <p:val>
                                            <p:strVal val="#ppt_y"/>
                                          </p:val>
                                        </p:tav>
                                      </p:tavLst>
                                    </p:anim>
                                  </p:childTnLst>
                                </p:cTn>
                              </p:par>
                            </p:childTnLst>
                          </p:cTn>
                        </p:par>
                        <p:par>
                          <p:cTn id="98" fill="hold">
                            <p:stCondLst>
                              <p:cond delay="11199"/>
                            </p:stCondLst>
                            <p:childTnLst>
                              <p:par>
                                <p:cTn id="99" presetID="23" presetClass="entr" presetSubtype="528" fill="hold" grpId="0" nodeType="afterEffect">
                                  <p:stCondLst>
                                    <p:cond delay="400"/>
                                  </p:stCondLst>
                                  <p:childTnLst>
                                    <p:set>
                                      <p:cBhvr>
                                        <p:cTn id="100" dur="1" fill="hold">
                                          <p:stCondLst>
                                            <p:cond delay="0"/>
                                          </p:stCondLst>
                                        </p:cTn>
                                        <p:tgtEl>
                                          <p:spTgt spid="16"/>
                                        </p:tgtEl>
                                        <p:attrNameLst>
                                          <p:attrName>style.visibility</p:attrName>
                                        </p:attrNameLst>
                                      </p:cBhvr>
                                      <p:to>
                                        <p:strVal val="visible"/>
                                      </p:to>
                                    </p:set>
                                    <p:anim calcmode="lin" valueType="num">
                                      <p:cBhvr>
                                        <p:cTn id="101" dur="500" fill="hold"/>
                                        <p:tgtEl>
                                          <p:spTgt spid="16"/>
                                        </p:tgtEl>
                                        <p:attrNameLst>
                                          <p:attrName>ppt_w</p:attrName>
                                        </p:attrNameLst>
                                      </p:cBhvr>
                                      <p:tavLst>
                                        <p:tav tm="0">
                                          <p:val>
                                            <p:fltVal val="0"/>
                                          </p:val>
                                        </p:tav>
                                        <p:tav tm="100000">
                                          <p:val>
                                            <p:strVal val="#ppt_w"/>
                                          </p:val>
                                        </p:tav>
                                      </p:tavLst>
                                    </p:anim>
                                    <p:anim calcmode="lin" valueType="num">
                                      <p:cBhvr>
                                        <p:cTn id="102" dur="500" fill="hold"/>
                                        <p:tgtEl>
                                          <p:spTgt spid="16"/>
                                        </p:tgtEl>
                                        <p:attrNameLst>
                                          <p:attrName>ppt_h</p:attrName>
                                        </p:attrNameLst>
                                      </p:cBhvr>
                                      <p:tavLst>
                                        <p:tav tm="0">
                                          <p:val>
                                            <p:fltVal val="0"/>
                                          </p:val>
                                        </p:tav>
                                        <p:tav tm="100000">
                                          <p:val>
                                            <p:strVal val="#ppt_h"/>
                                          </p:val>
                                        </p:tav>
                                      </p:tavLst>
                                    </p:anim>
                                    <p:anim calcmode="lin" valueType="num">
                                      <p:cBhvr>
                                        <p:cTn id="103" dur="500" fill="hold"/>
                                        <p:tgtEl>
                                          <p:spTgt spid="16"/>
                                        </p:tgtEl>
                                        <p:attrNameLst>
                                          <p:attrName>ppt_x</p:attrName>
                                        </p:attrNameLst>
                                      </p:cBhvr>
                                      <p:tavLst>
                                        <p:tav tm="0">
                                          <p:val>
                                            <p:fltVal val="0.5"/>
                                          </p:val>
                                        </p:tav>
                                        <p:tav tm="100000">
                                          <p:val>
                                            <p:strVal val="#ppt_x"/>
                                          </p:val>
                                        </p:tav>
                                      </p:tavLst>
                                    </p:anim>
                                    <p:anim calcmode="lin" valueType="num">
                                      <p:cBhvr>
                                        <p:cTn id="104" dur="500" fill="hold"/>
                                        <p:tgtEl>
                                          <p:spTgt spid="16"/>
                                        </p:tgtEl>
                                        <p:attrNameLst>
                                          <p:attrName>ppt_y</p:attrName>
                                        </p:attrNameLst>
                                      </p:cBhvr>
                                      <p:tavLst>
                                        <p:tav tm="0">
                                          <p:val>
                                            <p:fltVal val="0.5"/>
                                          </p:val>
                                        </p:tav>
                                        <p:tav tm="100000">
                                          <p:val>
                                            <p:strVal val="#ppt_y"/>
                                          </p:val>
                                        </p:tav>
                                      </p:tavLst>
                                    </p:anim>
                                  </p:childTnLst>
                                </p:cTn>
                              </p:par>
                            </p:childTnLst>
                          </p:cTn>
                        </p:par>
                        <p:par>
                          <p:cTn id="105" fill="hold">
                            <p:stCondLst>
                              <p:cond delay="12099"/>
                            </p:stCondLst>
                            <p:childTnLst>
                              <p:par>
                                <p:cTn id="106" presetID="23" presetClass="entr" presetSubtype="528" fill="hold" grpId="0" nodeType="afterEffect">
                                  <p:stCondLst>
                                    <p:cond delay="600"/>
                                  </p:stCondLst>
                                  <p:childTnLst>
                                    <p:set>
                                      <p:cBhvr>
                                        <p:cTn id="107" dur="1" fill="hold">
                                          <p:stCondLst>
                                            <p:cond delay="0"/>
                                          </p:stCondLst>
                                        </p:cTn>
                                        <p:tgtEl>
                                          <p:spTgt spid="17"/>
                                        </p:tgtEl>
                                        <p:attrNameLst>
                                          <p:attrName>style.visibility</p:attrName>
                                        </p:attrNameLst>
                                      </p:cBhvr>
                                      <p:to>
                                        <p:strVal val="visible"/>
                                      </p:to>
                                    </p:set>
                                    <p:anim calcmode="lin" valueType="num">
                                      <p:cBhvr>
                                        <p:cTn id="108" dur="500" fill="hold"/>
                                        <p:tgtEl>
                                          <p:spTgt spid="17"/>
                                        </p:tgtEl>
                                        <p:attrNameLst>
                                          <p:attrName>ppt_w</p:attrName>
                                        </p:attrNameLst>
                                      </p:cBhvr>
                                      <p:tavLst>
                                        <p:tav tm="0">
                                          <p:val>
                                            <p:fltVal val="0"/>
                                          </p:val>
                                        </p:tav>
                                        <p:tav tm="100000">
                                          <p:val>
                                            <p:strVal val="#ppt_w"/>
                                          </p:val>
                                        </p:tav>
                                      </p:tavLst>
                                    </p:anim>
                                    <p:anim calcmode="lin" valueType="num">
                                      <p:cBhvr>
                                        <p:cTn id="109" dur="500" fill="hold"/>
                                        <p:tgtEl>
                                          <p:spTgt spid="17"/>
                                        </p:tgtEl>
                                        <p:attrNameLst>
                                          <p:attrName>ppt_h</p:attrName>
                                        </p:attrNameLst>
                                      </p:cBhvr>
                                      <p:tavLst>
                                        <p:tav tm="0">
                                          <p:val>
                                            <p:fltVal val="0"/>
                                          </p:val>
                                        </p:tav>
                                        <p:tav tm="100000">
                                          <p:val>
                                            <p:strVal val="#ppt_h"/>
                                          </p:val>
                                        </p:tav>
                                      </p:tavLst>
                                    </p:anim>
                                    <p:anim calcmode="lin" valueType="num">
                                      <p:cBhvr>
                                        <p:cTn id="110" dur="500" fill="hold"/>
                                        <p:tgtEl>
                                          <p:spTgt spid="17"/>
                                        </p:tgtEl>
                                        <p:attrNameLst>
                                          <p:attrName>ppt_x</p:attrName>
                                        </p:attrNameLst>
                                      </p:cBhvr>
                                      <p:tavLst>
                                        <p:tav tm="0">
                                          <p:val>
                                            <p:fltVal val="0.5"/>
                                          </p:val>
                                        </p:tav>
                                        <p:tav tm="100000">
                                          <p:val>
                                            <p:strVal val="#ppt_x"/>
                                          </p:val>
                                        </p:tav>
                                      </p:tavLst>
                                    </p:anim>
                                    <p:anim calcmode="lin" valueType="num">
                                      <p:cBhvr>
                                        <p:cTn id="111" dur="500" fill="hold"/>
                                        <p:tgtEl>
                                          <p:spTgt spid="17"/>
                                        </p:tgtEl>
                                        <p:attrNameLst>
                                          <p:attrName>ppt_y</p:attrName>
                                        </p:attrNameLst>
                                      </p:cBhvr>
                                      <p:tavLst>
                                        <p:tav tm="0">
                                          <p:val>
                                            <p:fltVal val="0.5"/>
                                          </p:val>
                                        </p:tav>
                                        <p:tav tm="100000">
                                          <p:val>
                                            <p:strVal val="#ppt_y"/>
                                          </p:val>
                                        </p:tav>
                                      </p:tavLst>
                                    </p:anim>
                                  </p:childTnLst>
                                </p:cTn>
                              </p:par>
                            </p:childTnLst>
                          </p:cTn>
                        </p:par>
                        <p:par>
                          <p:cTn id="112" fill="hold">
                            <p:stCondLst>
                              <p:cond delay="13199"/>
                            </p:stCondLst>
                            <p:childTnLst>
                              <p:par>
                                <p:cTn id="113" presetID="23" presetClass="entr" presetSubtype="528" fill="hold" grpId="0" nodeType="afterEffect">
                                  <p:stCondLst>
                                    <p:cond delay="0"/>
                                  </p:stCondLst>
                                  <p:childTnLst>
                                    <p:set>
                                      <p:cBhvr>
                                        <p:cTn id="114" dur="1" fill="hold">
                                          <p:stCondLst>
                                            <p:cond delay="0"/>
                                          </p:stCondLst>
                                        </p:cTn>
                                        <p:tgtEl>
                                          <p:spTgt spid="18"/>
                                        </p:tgtEl>
                                        <p:attrNameLst>
                                          <p:attrName>style.visibility</p:attrName>
                                        </p:attrNameLst>
                                      </p:cBhvr>
                                      <p:to>
                                        <p:strVal val="visible"/>
                                      </p:to>
                                    </p:set>
                                    <p:anim calcmode="lin" valueType="num">
                                      <p:cBhvr>
                                        <p:cTn id="115" dur="500" fill="hold"/>
                                        <p:tgtEl>
                                          <p:spTgt spid="18"/>
                                        </p:tgtEl>
                                        <p:attrNameLst>
                                          <p:attrName>ppt_w</p:attrName>
                                        </p:attrNameLst>
                                      </p:cBhvr>
                                      <p:tavLst>
                                        <p:tav tm="0">
                                          <p:val>
                                            <p:fltVal val="0"/>
                                          </p:val>
                                        </p:tav>
                                        <p:tav tm="100000">
                                          <p:val>
                                            <p:strVal val="#ppt_w"/>
                                          </p:val>
                                        </p:tav>
                                      </p:tavLst>
                                    </p:anim>
                                    <p:anim calcmode="lin" valueType="num">
                                      <p:cBhvr>
                                        <p:cTn id="116" dur="500" fill="hold"/>
                                        <p:tgtEl>
                                          <p:spTgt spid="18"/>
                                        </p:tgtEl>
                                        <p:attrNameLst>
                                          <p:attrName>ppt_h</p:attrName>
                                        </p:attrNameLst>
                                      </p:cBhvr>
                                      <p:tavLst>
                                        <p:tav tm="0">
                                          <p:val>
                                            <p:fltVal val="0"/>
                                          </p:val>
                                        </p:tav>
                                        <p:tav tm="100000">
                                          <p:val>
                                            <p:strVal val="#ppt_h"/>
                                          </p:val>
                                        </p:tav>
                                      </p:tavLst>
                                    </p:anim>
                                    <p:anim calcmode="lin" valueType="num">
                                      <p:cBhvr>
                                        <p:cTn id="117" dur="500" fill="hold"/>
                                        <p:tgtEl>
                                          <p:spTgt spid="18"/>
                                        </p:tgtEl>
                                        <p:attrNameLst>
                                          <p:attrName>ppt_x</p:attrName>
                                        </p:attrNameLst>
                                      </p:cBhvr>
                                      <p:tavLst>
                                        <p:tav tm="0">
                                          <p:val>
                                            <p:fltVal val="0.5"/>
                                          </p:val>
                                        </p:tav>
                                        <p:tav tm="100000">
                                          <p:val>
                                            <p:strVal val="#ppt_x"/>
                                          </p:val>
                                        </p:tav>
                                      </p:tavLst>
                                    </p:anim>
                                    <p:anim calcmode="lin" valueType="num">
                                      <p:cBhvr>
                                        <p:cTn id="118" dur="500" fill="hold"/>
                                        <p:tgtEl>
                                          <p:spTgt spid="18"/>
                                        </p:tgtEl>
                                        <p:attrNameLst>
                                          <p:attrName>ppt_y</p:attrName>
                                        </p:attrNameLst>
                                      </p:cBhvr>
                                      <p:tavLst>
                                        <p:tav tm="0">
                                          <p:val>
                                            <p:fltVal val="0.5"/>
                                          </p:val>
                                        </p:tav>
                                        <p:tav tm="100000">
                                          <p:val>
                                            <p:strVal val="#ppt_y"/>
                                          </p:val>
                                        </p:tav>
                                      </p:tavLst>
                                    </p:anim>
                                  </p:childTnLst>
                                </p:cTn>
                              </p:par>
                            </p:childTnLst>
                          </p:cTn>
                        </p:par>
                        <p:par>
                          <p:cTn id="119" fill="hold">
                            <p:stCondLst>
                              <p:cond delay="13699"/>
                            </p:stCondLst>
                            <p:childTnLst>
                              <p:par>
                                <p:cTn id="120" presetID="23" presetClass="entr" presetSubtype="528" fill="hold" grpId="0" nodeType="afterEffect">
                                  <p:stCondLst>
                                    <p:cond delay="0"/>
                                  </p:stCondLst>
                                  <p:childTnLst>
                                    <p:set>
                                      <p:cBhvr>
                                        <p:cTn id="121" dur="1" fill="hold">
                                          <p:stCondLst>
                                            <p:cond delay="0"/>
                                          </p:stCondLst>
                                        </p:cTn>
                                        <p:tgtEl>
                                          <p:spTgt spid="19"/>
                                        </p:tgtEl>
                                        <p:attrNameLst>
                                          <p:attrName>style.visibility</p:attrName>
                                        </p:attrNameLst>
                                      </p:cBhvr>
                                      <p:to>
                                        <p:strVal val="visible"/>
                                      </p:to>
                                    </p:set>
                                    <p:anim calcmode="lin" valueType="num">
                                      <p:cBhvr>
                                        <p:cTn id="122" dur="500" fill="hold"/>
                                        <p:tgtEl>
                                          <p:spTgt spid="19"/>
                                        </p:tgtEl>
                                        <p:attrNameLst>
                                          <p:attrName>ppt_w</p:attrName>
                                        </p:attrNameLst>
                                      </p:cBhvr>
                                      <p:tavLst>
                                        <p:tav tm="0">
                                          <p:val>
                                            <p:fltVal val="0"/>
                                          </p:val>
                                        </p:tav>
                                        <p:tav tm="100000">
                                          <p:val>
                                            <p:strVal val="#ppt_w"/>
                                          </p:val>
                                        </p:tav>
                                      </p:tavLst>
                                    </p:anim>
                                    <p:anim calcmode="lin" valueType="num">
                                      <p:cBhvr>
                                        <p:cTn id="123" dur="500" fill="hold"/>
                                        <p:tgtEl>
                                          <p:spTgt spid="19"/>
                                        </p:tgtEl>
                                        <p:attrNameLst>
                                          <p:attrName>ppt_h</p:attrName>
                                        </p:attrNameLst>
                                      </p:cBhvr>
                                      <p:tavLst>
                                        <p:tav tm="0">
                                          <p:val>
                                            <p:fltVal val="0"/>
                                          </p:val>
                                        </p:tav>
                                        <p:tav tm="100000">
                                          <p:val>
                                            <p:strVal val="#ppt_h"/>
                                          </p:val>
                                        </p:tav>
                                      </p:tavLst>
                                    </p:anim>
                                    <p:anim calcmode="lin" valueType="num">
                                      <p:cBhvr>
                                        <p:cTn id="124" dur="500" fill="hold"/>
                                        <p:tgtEl>
                                          <p:spTgt spid="19"/>
                                        </p:tgtEl>
                                        <p:attrNameLst>
                                          <p:attrName>ppt_x</p:attrName>
                                        </p:attrNameLst>
                                      </p:cBhvr>
                                      <p:tavLst>
                                        <p:tav tm="0">
                                          <p:val>
                                            <p:fltVal val="0.5"/>
                                          </p:val>
                                        </p:tav>
                                        <p:tav tm="100000">
                                          <p:val>
                                            <p:strVal val="#ppt_x"/>
                                          </p:val>
                                        </p:tav>
                                      </p:tavLst>
                                    </p:anim>
                                    <p:anim calcmode="lin" valueType="num">
                                      <p:cBhvr>
                                        <p:cTn id="125" dur="500" fill="hold"/>
                                        <p:tgtEl>
                                          <p:spTgt spid="19"/>
                                        </p:tgtEl>
                                        <p:attrNameLst>
                                          <p:attrName>ppt_y</p:attrName>
                                        </p:attrNameLst>
                                      </p:cBhvr>
                                      <p:tavLst>
                                        <p:tav tm="0">
                                          <p:val>
                                            <p:fltVal val="0.5"/>
                                          </p:val>
                                        </p:tav>
                                        <p:tav tm="100000">
                                          <p:val>
                                            <p:strVal val="#ppt_y"/>
                                          </p:val>
                                        </p:tav>
                                      </p:tavLst>
                                    </p:anim>
                                  </p:childTnLst>
                                </p:cTn>
                              </p:par>
                            </p:childTnLst>
                          </p:cTn>
                        </p:par>
                        <p:par>
                          <p:cTn id="126" fill="hold">
                            <p:stCondLst>
                              <p:cond delay="14199"/>
                            </p:stCondLst>
                            <p:childTnLst>
                              <p:par>
                                <p:cTn id="127" presetID="23" presetClass="entr" presetSubtype="528" fill="hold" grpId="0" nodeType="afterEffect">
                                  <p:stCondLst>
                                    <p:cond delay="500"/>
                                  </p:stCondLst>
                                  <p:childTnLst>
                                    <p:set>
                                      <p:cBhvr>
                                        <p:cTn id="128" dur="1" fill="hold">
                                          <p:stCondLst>
                                            <p:cond delay="0"/>
                                          </p:stCondLst>
                                        </p:cTn>
                                        <p:tgtEl>
                                          <p:spTgt spid="20"/>
                                        </p:tgtEl>
                                        <p:attrNameLst>
                                          <p:attrName>style.visibility</p:attrName>
                                        </p:attrNameLst>
                                      </p:cBhvr>
                                      <p:to>
                                        <p:strVal val="visible"/>
                                      </p:to>
                                    </p:set>
                                    <p:anim calcmode="lin" valueType="num">
                                      <p:cBhvr>
                                        <p:cTn id="129" dur="500" fill="hold"/>
                                        <p:tgtEl>
                                          <p:spTgt spid="20"/>
                                        </p:tgtEl>
                                        <p:attrNameLst>
                                          <p:attrName>ppt_w</p:attrName>
                                        </p:attrNameLst>
                                      </p:cBhvr>
                                      <p:tavLst>
                                        <p:tav tm="0">
                                          <p:val>
                                            <p:fltVal val="0"/>
                                          </p:val>
                                        </p:tav>
                                        <p:tav tm="100000">
                                          <p:val>
                                            <p:strVal val="#ppt_w"/>
                                          </p:val>
                                        </p:tav>
                                      </p:tavLst>
                                    </p:anim>
                                    <p:anim calcmode="lin" valueType="num">
                                      <p:cBhvr>
                                        <p:cTn id="130" dur="500" fill="hold"/>
                                        <p:tgtEl>
                                          <p:spTgt spid="20"/>
                                        </p:tgtEl>
                                        <p:attrNameLst>
                                          <p:attrName>ppt_h</p:attrName>
                                        </p:attrNameLst>
                                      </p:cBhvr>
                                      <p:tavLst>
                                        <p:tav tm="0">
                                          <p:val>
                                            <p:fltVal val="0"/>
                                          </p:val>
                                        </p:tav>
                                        <p:tav tm="100000">
                                          <p:val>
                                            <p:strVal val="#ppt_h"/>
                                          </p:val>
                                        </p:tav>
                                      </p:tavLst>
                                    </p:anim>
                                    <p:anim calcmode="lin" valueType="num">
                                      <p:cBhvr>
                                        <p:cTn id="131" dur="500" fill="hold"/>
                                        <p:tgtEl>
                                          <p:spTgt spid="20"/>
                                        </p:tgtEl>
                                        <p:attrNameLst>
                                          <p:attrName>ppt_x</p:attrName>
                                        </p:attrNameLst>
                                      </p:cBhvr>
                                      <p:tavLst>
                                        <p:tav tm="0">
                                          <p:val>
                                            <p:fltVal val="0.5"/>
                                          </p:val>
                                        </p:tav>
                                        <p:tav tm="100000">
                                          <p:val>
                                            <p:strVal val="#ppt_x"/>
                                          </p:val>
                                        </p:tav>
                                      </p:tavLst>
                                    </p:anim>
                                    <p:anim calcmode="lin" valueType="num">
                                      <p:cBhvr>
                                        <p:cTn id="132" dur="500" fill="hold"/>
                                        <p:tgtEl>
                                          <p:spTgt spid="20"/>
                                        </p:tgtEl>
                                        <p:attrNameLst>
                                          <p:attrName>ppt_y</p:attrName>
                                        </p:attrNameLst>
                                      </p:cBhvr>
                                      <p:tavLst>
                                        <p:tav tm="0">
                                          <p:val>
                                            <p:fltVal val="0.5"/>
                                          </p:val>
                                        </p:tav>
                                        <p:tav tm="100000">
                                          <p:val>
                                            <p:strVal val="#ppt_y"/>
                                          </p:val>
                                        </p:tav>
                                      </p:tavLst>
                                    </p:anim>
                                  </p:childTnLst>
                                </p:cTn>
                              </p:par>
                            </p:childTnLst>
                          </p:cTn>
                        </p:par>
                        <p:par>
                          <p:cTn id="133" fill="hold">
                            <p:stCondLst>
                              <p:cond delay="15199"/>
                            </p:stCondLst>
                            <p:childTnLst>
                              <p:par>
                                <p:cTn id="134" presetID="23" presetClass="entr" presetSubtype="528" fill="hold" grpId="0" nodeType="afterEffect">
                                  <p:stCondLst>
                                    <p:cond delay="0"/>
                                  </p:stCondLst>
                                  <p:childTnLst>
                                    <p:set>
                                      <p:cBhvr>
                                        <p:cTn id="135" dur="1" fill="hold">
                                          <p:stCondLst>
                                            <p:cond delay="0"/>
                                          </p:stCondLst>
                                        </p:cTn>
                                        <p:tgtEl>
                                          <p:spTgt spid="21"/>
                                        </p:tgtEl>
                                        <p:attrNameLst>
                                          <p:attrName>style.visibility</p:attrName>
                                        </p:attrNameLst>
                                      </p:cBhvr>
                                      <p:to>
                                        <p:strVal val="visible"/>
                                      </p:to>
                                    </p:set>
                                    <p:anim calcmode="lin" valueType="num">
                                      <p:cBhvr>
                                        <p:cTn id="136" dur="500" fill="hold"/>
                                        <p:tgtEl>
                                          <p:spTgt spid="21"/>
                                        </p:tgtEl>
                                        <p:attrNameLst>
                                          <p:attrName>ppt_w</p:attrName>
                                        </p:attrNameLst>
                                      </p:cBhvr>
                                      <p:tavLst>
                                        <p:tav tm="0">
                                          <p:val>
                                            <p:fltVal val="0"/>
                                          </p:val>
                                        </p:tav>
                                        <p:tav tm="100000">
                                          <p:val>
                                            <p:strVal val="#ppt_w"/>
                                          </p:val>
                                        </p:tav>
                                      </p:tavLst>
                                    </p:anim>
                                    <p:anim calcmode="lin" valueType="num">
                                      <p:cBhvr>
                                        <p:cTn id="137" dur="500" fill="hold"/>
                                        <p:tgtEl>
                                          <p:spTgt spid="21"/>
                                        </p:tgtEl>
                                        <p:attrNameLst>
                                          <p:attrName>ppt_h</p:attrName>
                                        </p:attrNameLst>
                                      </p:cBhvr>
                                      <p:tavLst>
                                        <p:tav tm="0">
                                          <p:val>
                                            <p:fltVal val="0"/>
                                          </p:val>
                                        </p:tav>
                                        <p:tav tm="100000">
                                          <p:val>
                                            <p:strVal val="#ppt_h"/>
                                          </p:val>
                                        </p:tav>
                                      </p:tavLst>
                                    </p:anim>
                                    <p:anim calcmode="lin" valueType="num">
                                      <p:cBhvr>
                                        <p:cTn id="138" dur="500" fill="hold"/>
                                        <p:tgtEl>
                                          <p:spTgt spid="21"/>
                                        </p:tgtEl>
                                        <p:attrNameLst>
                                          <p:attrName>ppt_x</p:attrName>
                                        </p:attrNameLst>
                                      </p:cBhvr>
                                      <p:tavLst>
                                        <p:tav tm="0">
                                          <p:val>
                                            <p:fltVal val="0.5"/>
                                          </p:val>
                                        </p:tav>
                                        <p:tav tm="100000">
                                          <p:val>
                                            <p:strVal val="#ppt_x"/>
                                          </p:val>
                                        </p:tav>
                                      </p:tavLst>
                                    </p:anim>
                                    <p:anim calcmode="lin" valueType="num">
                                      <p:cBhvr>
                                        <p:cTn id="139" dur="500" fill="hold"/>
                                        <p:tgtEl>
                                          <p:spTgt spid="21"/>
                                        </p:tgtEl>
                                        <p:attrNameLst>
                                          <p:attrName>ppt_y</p:attrName>
                                        </p:attrNameLst>
                                      </p:cBhvr>
                                      <p:tavLst>
                                        <p:tav tm="0">
                                          <p:val>
                                            <p:fltVal val="0.5"/>
                                          </p:val>
                                        </p:tav>
                                        <p:tav tm="100000">
                                          <p:val>
                                            <p:strVal val="#ppt_y"/>
                                          </p:val>
                                        </p:tav>
                                      </p:tavLst>
                                    </p:anim>
                                  </p:childTnLst>
                                </p:cTn>
                              </p:par>
                            </p:childTnLst>
                          </p:cTn>
                        </p:par>
                        <p:par>
                          <p:cTn id="140" fill="hold">
                            <p:stCondLst>
                              <p:cond delay="15699"/>
                            </p:stCondLst>
                            <p:childTnLst>
                              <p:par>
                                <p:cTn id="141" presetID="23" presetClass="entr" presetSubtype="528" fill="hold" grpId="0" nodeType="afterEffect">
                                  <p:stCondLst>
                                    <p:cond delay="1000"/>
                                  </p:stCondLst>
                                  <p:childTnLst>
                                    <p:set>
                                      <p:cBhvr>
                                        <p:cTn id="142" dur="1" fill="hold">
                                          <p:stCondLst>
                                            <p:cond delay="0"/>
                                          </p:stCondLst>
                                        </p:cTn>
                                        <p:tgtEl>
                                          <p:spTgt spid="22"/>
                                        </p:tgtEl>
                                        <p:attrNameLst>
                                          <p:attrName>style.visibility</p:attrName>
                                        </p:attrNameLst>
                                      </p:cBhvr>
                                      <p:to>
                                        <p:strVal val="visible"/>
                                      </p:to>
                                    </p:set>
                                    <p:anim calcmode="lin" valueType="num">
                                      <p:cBhvr>
                                        <p:cTn id="143" dur="500" fill="hold"/>
                                        <p:tgtEl>
                                          <p:spTgt spid="22"/>
                                        </p:tgtEl>
                                        <p:attrNameLst>
                                          <p:attrName>ppt_w</p:attrName>
                                        </p:attrNameLst>
                                      </p:cBhvr>
                                      <p:tavLst>
                                        <p:tav tm="0">
                                          <p:val>
                                            <p:fltVal val="0"/>
                                          </p:val>
                                        </p:tav>
                                        <p:tav tm="100000">
                                          <p:val>
                                            <p:strVal val="#ppt_w"/>
                                          </p:val>
                                        </p:tav>
                                      </p:tavLst>
                                    </p:anim>
                                    <p:anim calcmode="lin" valueType="num">
                                      <p:cBhvr>
                                        <p:cTn id="144" dur="500" fill="hold"/>
                                        <p:tgtEl>
                                          <p:spTgt spid="22"/>
                                        </p:tgtEl>
                                        <p:attrNameLst>
                                          <p:attrName>ppt_h</p:attrName>
                                        </p:attrNameLst>
                                      </p:cBhvr>
                                      <p:tavLst>
                                        <p:tav tm="0">
                                          <p:val>
                                            <p:fltVal val="0"/>
                                          </p:val>
                                        </p:tav>
                                        <p:tav tm="100000">
                                          <p:val>
                                            <p:strVal val="#ppt_h"/>
                                          </p:val>
                                        </p:tav>
                                      </p:tavLst>
                                    </p:anim>
                                    <p:anim calcmode="lin" valueType="num">
                                      <p:cBhvr>
                                        <p:cTn id="145" dur="500" fill="hold"/>
                                        <p:tgtEl>
                                          <p:spTgt spid="22"/>
                                        </p:tgtEl>
                                        <p:attrNameLst>
                                          <p:attrName>ppt_x</p:attrName>
                                        </p:attrNameLst>
                                      </p:cBhvr>
                                      <p:tavLst>
                                        <p:tav tm="0">
                                          <p:val>
                                            <p:fltVal val="0.5"/>
                                          </p:val>
                                        </p:tav>
                                        <p:tav tm="100000">
                                          <p:val>
                                            <p:strVal val="#ppt_x"/>
                                          </p:val>
                                        </p:tav>
                                      </p:tavLst>
                                    </p:anim>
                                    <p:anim calcmode="lin" valueType="num">
                                      <p:cBhvr>
                                        <p:cTn id="146" dur="500" fill="hold"/>
                                        <p:tgtEl>
                                          <p:spTgt spid="22"/>
                                        </p:tgtEl>
                                        <p:attrNameLst>
                                          <p:attrName>ppt_y</p:attrName>
                                        </p:attrNameLst>
                                      </p:cBhvr>
                                      <p:tavLst>
                                        <p:tav tm="0">
                                          <p:val>
                                            <p:fltVal val="0.5"/>
                                          </p:val>
                                        </p:tav>
                                        <p:tav tm="100000">
                                          <p:val>
                                            <p:strVal val="#ppt_y"/>
                                          </p:val>
                                        </p:tav>
                                      </p:tavLst>
                                    </p:anim>
                                  </p:childTnLst>
                                </p:cTn>
                              </p:par>
                            </p:childTnLst>
                          </p:cTn>
                        </p:par>
                        <p:par>
                          <p:cTn id="147" fill="hold">
                            <p:stCondLst>
                              <p:cond delay="17199"/>
                            </p:stCondLst>
                            <p:childTnLst>
                              <p:par>
                                <p:cTn id="148" presetID="23" presetClass="entr" presetSubtype="528" fill="hold" grpId="0" nodeType="afterEffect">
                                  <p:stCondLst>
                                    <p:cond delay="699"/>
                                  </p:stCondLst>
                                  <p:childTnLst>
                                    <p:set>
                                      <p:cBhvr>
                                        <p:cTn id="149" dur="1" fill="hold">
                                          <p:stCondLst>
                                            <p:cond delay="0"/>
                                          </p:stCondLst>
                                        </p:cTn>
                                        <p:tgtEl>
                                          <p:spTgt spid="23"/>
                                        </p:tgtEl>
                                        <p:attrNameLst>
                                          <p:attrName>style.visibility</p:attrName>
                                        </p:attrNameLst>
                                      </p:cBhvr>
                                      <p:to>
                                        <p:strVal val="visible"/>
                                      </p:to>
                                    </p:set>
                                    <p:anim calcmode="lin" valueType="num">
                                      <p:cBhvr>
                                        <p:cTn id="150" dur="500" fill="hold"/>
                                        <p:tgtEl>
                                          <p:spTgt spid="23"/>
                                        </p:tgtEl>
                                        <p:attrNameLst>
                                          <p:attrName>ppt_w</p:attrName>
                                        </p:attrNameLst>
                                      </p:cBhvr>
                                      <p:tavLst>
                                        <p:tav tm="0">
                                          <p:val>
                                            <p:fltVal val="0"/>
                                          </p:val>
                                        </p:tav>
                                        <p:tav tm="100000">
                                          <p:val>
                                            <p:strVal val="#ppt_w"/>
                                          </p:val>
                                        </p:tav>
                                      </p:tavLst>
                                    </p:anim>
                                    <p:anim calcmode="lin" valueType="num">
                                      <p:cBhvr>
                                        <p:cTn id="151" dur="500" fill="hold"/>
                                        <p:tgtEl>
                                          <p:spTgt spid="23"/>
                                        </p:tgtEl>
                                        <p:attrNameLst>
                                          <p:attrName>ppt_h</p:attrName>
                                        </p:attrNameLst>
                                      </p:cBhvr>
                                      <p:tavLst>
                                        <p:tav tm="0">
                                          <p:val>
                                            <p:fltVal val="0"/>
                                          </p:val>
                                        </p:tav>
                                        <p:tav tm="100000">
                                          <p:val>
                                            <p:strVal val="#ppt_h"/>
                                          </p:val>
                                        </p:tav>
                                      </p:tavLst>
                                    </p:anim>
                                    <p:anim calcmode="lin" valueType="num">
                                      <p:cBhvr>
                                        <p:cTn id="152" dur="500" fill="hold"/>
                                        <p:tgtEl>
                                          <p:spTgt spid="23"/>
                                        </p:tgtEl>
                                        <p:attrNameLst>
                                          <p:attrName>ppt_x</p:attrName>
                                        </p:attrNameLst>
                                      </p:cBhvr>
                                      <p:tavLst>
                                        <p:tav tm="0">
                                          <p:val>
                                            <p:fltVal val="0.5"/>
                                          </p:val>
                                        </p:tav>
                                        <p:tav tm="100000">
                                          <p:val>
                                            <p:strVal val="#ppt_x"/>
                                          </p:val>
                                        </p:tav>
                                      </p:tavLst>
                                    </p:anim>
                                    <p:anim calcmode="lin" valueType="num">
                                      <p:cBhvr>
                                        <p:cTn id="153" dur="500" fill="hold"/>
                                        <p:tgtEl>
                                          <p:spTgt spid="2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t>2022/4/22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8"/>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t>2022/4/22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t>2022/4/22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t>2022/4/22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2C70D22-80E1-4116-93BF-4A81A40F320F}" type="datetimeFigureOut">
              <a:rPr lang="zh-CN" altLang="en-US" smtClean="0">
                <a:solidFill>
                  <a:prstClr val="black">
                    <a:tint val="75000"/>
                  </a:prstClr>
                </a:solidFill>
              </a:rPr>
              <a:t>2022/4/22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7389EF1-5EB8-4EB1-B5D6-D1404D7F44E8}"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2C70D22-80E1-4116-93BF-4A81A40F320F}" type="datetimeFigureOut">
              <a:rPr lang="zh-CN" altLang="en-US" smtClean="0">
                <a:solidFill>
                  <a:prstClr val="black">
                    <a:tint val="75000"/>
                  </a:prstClr>
                </a:solidFill>
              </a:rPr>
              <a:t>2022/4/22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7389EF1-5EB8-4EB1-B5D6-D1404D7F44E8}"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2C70D22-80E1-4116-93BF-4A81A40F320F}" type="datetimeFigureOut">
              <a:rPr lang="zh-CN" altLang="en-US" smtClean="0">
                <a:solidFill>
                  <a:prstClr val="black">
                    <a:tint val="75000"/>
                  </a:prstClr>
                </a:solidFill>
              </a:rPr>
              <a:t>2022/4/22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7389EF1-5EB8-4EB1-B5D6-D1404D7F44E8}"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2C70D22-80E1-4116-93BF-4A81A40F320F}" type="datetimeFigureOut">
              <a:rPr lang="zh-CN" altLang="en-US" smtClean="0">
                <a:solidFill>
                  <a:prstClr val="black">
                    <a:tint val="75000"/>
                  </a:prstClr>
                </a:solidFill>
              </a:rPr>
              <a:t>2022/4/22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7389EF1-5EB8-4EB1-B5D6-D1404D7F44E8}"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2C70D22-80E1-4116-93BF-4A81A40F320F}" type="datetimeFigureOut">
              <a:rPr lang="zh-CN" altLang="en-US" smtClean="0">
                <a:solidFill>
                  <a:prstClr val="black">
                    <a:tint val="75000"/>
                  </a:prstClr>
                </a:solidFill>
              </a:rPr>
              <a:t>2022/4/22</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E7389EF1-5EB8-4EB1-B5D6-D1404D7F44E8}"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2C70D22-80E1-4116-93BF-4A81A40F320F}" type="datetimeFigureOut">
              <a:rPr lang="zh-CN" altLang="en-US" smtClean="0">
                <a:solidFill>
                  <a:prstClr val="black">
                    <a:tint val="75000"/>
                  </a:prstClr>
                </a:solidFill>
              </a:rPr>
              <a:t>2022/4/22</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7389EF1-5EB8-4EB1-B5D6-D1404D7F44E8}"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showMasterPhAnim="0" userDrawn="1">
  <p:cSld name="4_标题和内容">
    <p:spTree>
      <p:nvGrpSpPr>
        <p:cNvPr id="1" name=""/>
        <p:cNvGrpSpPr/>
        <p:nvPr/>
      </p:nvGrpSpPr>
      <p:grpSpPr>
        <a:xfrm>
          <a:off x="0" y="0"/>
          <a:ext cx="0" cy="0"/>
          <a:chOff x="0" y="0"/>
          <a:chExt cx="0" cy="0"/>
        </a:xfrm>
      </p:grpSpPr>
      <p:sp>
        <p:nvSpPr>
          <p:cNvPr id="2" name="椭圆 1"/>
          <p:cNvSpPr/>
          <p:nvPr/>
        </p:nvSpPr>
        <p:spPr>
          <a:xfrm>
            <a:off x="-4408488" y="1820863"/>
            <a:ext cx="871538" cy="785812"/>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3" name="椭圆 2"/>
          <p:cNvSpPr/>
          <p:nvPr/>
        </p:nvSpPr>
        <p:spPr>
          <a:xfrm>
            <a:off x="-3021013" y="-849313"/>
            <a:ext cx="479425" cy="43021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4" name="椭圆 3"/>
          <p:cNvSpPr/>
          <p:nvPr/>
        </p:nvSpPr>
        <p:spPr>
          <a:xfrm>
            <a:off x="-3427413" y="1363663"/>
            <a:ext cx="803275" cy="720725"/>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5" name="椭圆 4"/>
          <p:cNvSpPr/>
          <p:nvPr/>
        </p:nvSpPr>
        <p:spPr>
          <a:xfrm>
            <a:off x="16832263" y="4398963"/>
            <a:ext cx="477837"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6" name="椭圆 5"/>
          <p:cNvSpPr/>
          <p:nvPr/>
        </p:nvSpPr>
        <p:spPr>
          <a:xfrm>
            <a:off x="10726738" y="-1728788"/>
            <a:ext cx="476250"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7" name="椭圆 6"/>
          <p:cNvSpPr/>
          <p:nvPr/>
        </p:nvSpPr>
        <p:spPr>
          <a:xfrm>
            <a:off x="-477838" y="9266238"/>
            <a:ext cx="1422401" cy="1281112"/>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8" name="椭圆 7"/>
          <p:cNvSpPr/>
          <p:nvPr/>
        </p:nvSpPr>
        <p:spPr>
          <a:xfrm>
            <a:off x="7099300" y="-2414588"/>
            <a:ext cx="477838"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9" name="椭圆 8"/>
          <p:cNvSpPr/>
          <p:nvPr/>
        </p:nvSpPr>
        <p:spPr>
          <a:xfrm>
            <a:off x="14832013" y="7800975"/>
            <a:ext cx="476250" cy="43021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0" name="椭圆 9"/>
          <p:cNvSpPr/>
          <p:nvPr/>
        </p:nvSpPr>
        <p:spPr>
          <a:xfrm>
            <a:off x="2894013" y="10069513"/>
            <a:ext cx="476250"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1" name="椭圆 10"/>
          <p:cNvSpPr/>
          <p:nvPr/>
        </p:nvSpPr>
        <p:spPr>
          <a:xfrm>
            <a:off x="15044738" y="7070725"/>
            <a:ext cx="1200150" cy="116046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2" name="椭圆 11"/>
          <p:cNvSpPr/>
          <p:nvPr/>
        </p:nvSpPr>
        <p:spPr>
          <a:xfrm>
            <a:off x="15806738" y="1693863"/>
            <a:ext cx="1901825" cy="1571625"/>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3" name="椭圆 12"/>
          <p:cNvSpPr/>
          <p:nvPr/>
        </p:nvSpPr>
        <p:spPr>
          <a:xfrm>
            <a:off x="-4408488" y="1820863"/>
            <a:ext cx="871538" cy="785812"/>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4" name="椭圆 13"/>
          <p:cNvSpPr/>
          <p:nvPr/>
        </p:nvSpPr>
        <p:spPr>
          <a:xfrm>
            <a:off x="-3021013" y="-849313"/>
            <a:ext cx="479425" cy="43021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5" name="椭圆 14"/>
          <p:cNvSpPr/>
          <p:nvPr/>
        </p:nvSpPr>
        <p:spPr>
          <a:xfrm>
            <a:off x="-3427413" y="1363663"/>
            <a:ext cx="803275" cy="720725"/>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6" name="椭圆 15"/>
          <p:cNvSpPr/>
          <p:nvPr/>
        </p:nvSpPr>
        <p:spPr>
          <a:xfrm>
            <a:off x="16832263" y="4398963"/>
            <a:ext cx="477837"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7" name="椭圆 16"/>
          <p:cNvSpPr/>
          <p:nvPr/>
        </p:nvSpPr>
        <p:spPr>
          <a:xfrm>
            <a:off x="10726738" y="-1728788"/>
            <a:ext cx="476250"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8" name="椭圆 17"/>
          <p:cNvSpPr/>
          <p:nvPr/>
        </p:nvSpPr>
        <p:spPr>
          <a:xfrm>
            <a:off x="-477838" y="9266238"/>
            <a:ext cx="1422401" cy="1281112"/>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9" name="椭圆 18"/>
          <p:cNvSpPr/>
          <p:nvPr/>
        </p:nvSpPr>
        <p:spPr>
          <a:xfrm>
            <a:off x="7099300" y="-2414588"/>
            <a:ext cx="477838"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0" name="椭圆 19"/>
          <p:cNvSpPr/>
          <p:nvPr/>
        </p:nvSpPr>
        <p:spPr>
          <a:xfrm>
            <a:off x="14832013" y="7800975"/>
            <a:ext cx="476250" cy="43021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1" name="椭圆 20"/>
          <p:cNvSpPr/>
          <p:nvPr/>
        </p:nvSpPr>
        <p:spPr>
          <a:xfrm>
            <a:off x="2894013" y="10069513"/>
            <a:ext cx="476250"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2" name="椭圆 21"/>
          <p:cNvSpPr/>
          <p:nvPr/>
        </p:nvSpPr>
        <p:spPr>
          <a:xfrm>
            <a:off x="15044738" y="7070725"/>
            <a:ext cx="1200150" cy="116046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3" name="椭圆 22"/>
          <p:cNvSpPr/>
          <p:nvPr/>
        </p:nvSpPr>
        <p:spPr>
          <a:xfrm>
            <a:off x="15806738" y="1693863"/>
            <a:ext cx="1901825" cy="1571625"/>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4" name="TextBox 57"/>
          <p:cNvSpPr txBox="1">
            <a:spLocks noChangeArrowheads="1"/>
          </p:cNvSpPr>
          <p:nvPr/>
        </p:nvSpPr>
        <p:spPr bwMode="auto">
          <a:xfrm>
            <a:off x="2325688" y="1104900"/>
            <a:ext cx="5099050" cy="338138"/>
          </a:xfrm>
          <a:prstGeom prst="rect">
            <a:avLst/>
          </a:prstGeom>
          <a:noFill/>
          <a:ln>
            <a:noFill/>
          </a:ln>
        </p:spPr>
        <p:txBody>
          <a:bodyPr>
            <a:spAutoFit/>
          </a:bodyPr>
          <a:lstStyle>
            <a:lvl1pPr>
              <a:defRPr sz="2000" b="1">
                <a:solidFill>
                  <a:schemeClr val="tx1"/>
                </a:solidFill>
                <a:latin typeface="宋体" panose="02010600030101010101" pitchFamily="2" charset="-122"/>
                <a:ea typeface="宋体" panose="02010600030101010101" pitchFamily="2" charset="-122"/>
              </a:defRPr>
            </a:lvl1pPr>
            <a:lvl2pPr marL="742950" indent="-285750">
              <a:defRPr sz="2000" b="1">
                <a:solidFill>
                  <a:schemeClr val="tx1"/>
                </a:solidFill>
                <a:latin typeface="宋体" panose="02010600030101010101" pitchFamily="2" charset="-122"/>
                <a:ea typeface="宋体" panose="02010600030101010101" pitchFamily="2" charset="-122"/>
              </a:defRPr>
            </a:lvl2pPr>
            <a:lvl3pPr marL="1143000" indent="-228600">
              <a:defRPr sz="2000" b="1">
                <a:solidFill>
                  <a:schemeClr val="tx1"/>
                </a:solidFill>
                <a:latin typeface="宋体" panose="02010600030101010101" pitchFamily="2" charset="-122"/>
                <a:ea typeface="宋体" panose="02010600030101010101" pitchFamily="2" charset="-122"/>
              </a:defRPr>
            </a:lvl3pPr>
            <a:lvl4pPr marL="1600200" indent="-228600">
              <a:defRPr sz="2000" b="1">
                <a:solidFill>
                  <a:schemeClr val="tx1"/>
                </a:solidFill>
                <a:latin typeface="宋体" panose="02010600030101010101" pitchFamily="2" charset="-122"/>
                <a:ea typeface="宋体" panose="02010600030101010101" pitchFamily="2" charset="-122"/>
              </a:defRPr>
            </a:lvl4pPr>
            <a:lvl5pPr marL="2057400" indent="-228600">
              <a:defRPr sz="2000" b="1">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9pPr>
          </a:lstStyle>
          <a:p>
            <a:pPr algn="dist" eaLnBrk="1" hangingPunct="1">
              <a:defRPr/>
            </a:pPr>
            <a:r>
              <a:rPr lang="en-US" altLang="zh-CN" sz="1600" b="0">
                <a:latin typeface="微软雅黑" panose="020B0503020204020204" pitchFamily="34" charset="-122"/>
                <a:sym typeface="+mn-ea"/>
              </a:rPr>
              <a:t>SHAANXI RAILWAY INSTITUTE</a:t>
            </a:r>
            <a:endParaRPr lang="zh-CN" altLang="en-US" sz="1600" b="0">
              <a:latin typeface="微软雅黑" panose="020B0503020204020204" pitchFamily="34" charset="-122"/>
              <a:sym typeface="+mn-ea"/>
            </a:endParaRPr>
          </a:p>
        </p:txBody>
      </p:sp>
      <p:pic>
        <p:nvPicPr>
          <p:cNvPr id="25" name="Picture 27" descr="C:\Documents and Settings\yet7\桌面\4.16\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4388" y="663575"/>
            <a:ext cx="1439862"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8" descr="C:\Documents and Settings\yet7\桌面\4.16\校名.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68550" y="692150"/>
            <a:ext cx="5072063"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4"/>
          <p:cNvSpPr>
            <a:spLocks noGrp="1" noChangeArrowheads="1"/>
          </p:cNvSpPr>
          <p:nvPr>
            <p:ph type="dt" sz="half" idx="10"/>
          </p:nvPr>
        </p:nvSpPr>
        <p:spPr>
          <a:xfrm>
            <a:off x="609600" y="6245225"/>
            <a:ext cx="2844800" cy="476250"/>
          </a:xfrm>
          <a:prstGeom prst="rect">
            <a:avLst/>
          </a:prstGeom>
        </p:spPr>
        <p:txBody>
          <a:bodyPr/>
          <a:lstStyle>
            <a:lvl1pPr eaLnBrk="1" hangingPunct="1">
              <a:buFontTx/>
              <a:buNone/>
              <a:defRPr sz="1800" b="0">
                <a:latin typeface="Arial" panose="020B0604020202020204" pitchFamily="34" charset="0"/>
                <a:ea typeface="宋体" panose="02010600030101010101" pitchFamily="2" charset="-122"/>
              </a:defRPr>
            </a:lvl1pPr>
          </a:lstStyle>
          <a:p>
            <a:pPr>
              <a:defRPr/>
            </a:pPr>
            <a:endParaRPr lang="en-US" altLang="zh-CN"/>
          </a:p>
        </p:txBody>
      </p:sp>
      <p:sp>
        <p:nvSpPr>
          <p:cNvPr id="28" name="Rectangle 5"/>
          <p:cNvSpPr>
            <a:spLocks noGrp="1" noChangeArrowheads="1"/>
          </p:cNvSpPr>
          <p:nvPr>
            <p:ph type="ftr" sz="quarter" idx="11"/>
          </p:nvPr>
        </p:nvSpPr>
        <p:spPr>
          <a:xfrm>
            <a:off x="4165600" y="6245225"/>
            <a:ext cx="3860800" cy="476250"/>
          </a:xfrm>
          <a:prstGeom prst="rect">
            <a:avLst/>
          </a:prstGeom>
        </p:spPr>
        <p:txBody>
          <a:bodyPr/>
          <a:lstStyle>
            <a:lvl1pPr eaLnBrk="1" hangingPunct="1">
              <a:buFontTx/>
              <a:buNone/>
              <a:defRPr sz="1800" b="0">
                <a:latin typeface="Arial" panose="020B0604020202020204" pitchFamily="34" charset="0"/>
                <a:ea typeface="宋体" panose="02010600030101010101" pitchFamily="2" charset="-122"/>
              </a:defRPr>
            </a:lvl1pPr>
          </a:lstStyle>
          <a:p>
            <a:pPr>
              <a:defRPr/>
            </a:pPr>
            <a:endParaRPr lang="en-US" altLang="zh-CN"/>
          </a:p>
        </p:txBody>
      </p:sp>
      <p:sp>
        <p:nvSpPr>
          <p:cNvPr id="29"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lstStyle>
            <a:lvl1pPr eaLnBrk="1" hangingPunct="1">
              <a:buFont typeface="Arial" panose="020B0604020202020204" pitchFamily="34" charset="0"/>
              <a:buNone/>
              <a:defRPr sz="1800" b="0" noProof="1">
                <a:latin typeface="Arial" panose="020B0604020202020204" pitchFamily="34" charset="0"/>
              </a:defRPr>
            </a:lvl1pPr>
          </a:lstStyle>
          <a:p>
            <a:pPr>
              <a:defRPr/>
            </a:pPr>
            <a:fld id="{5AC70AB6-1755-42EF-9D1F-8E8E5B9B6F11}" type="slidenum">
              <a:rPr altLang="zh-CN"/>
              <a:t>‹#›</a:t>
            </a:fld>
            <a:endParaRPr lang="zh-CN" altLang="zh-CN"/>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par>
                          <p:cTn id="11" fill="hold">
                            <p:stCondLst>
                              <p:cond delay="500"/>
                            </p:stCondLst>
                            <p:childTnLst>
                              <p:par>
                                <p:cTn id="12" presetID="23" presetClass="entr" presetSubtype="272" fill="hold" grpId="0" nodeType="afterEffect">
                                  <p:stCondLst>
                                    <p:cond delay="30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strVal val="2/3*#ppt_w"/>
                                          </p:val>
                                        </p:tav>
                                        <p:tav tm="100000">
                                          <p:val>
                                            <p:strVal val="#ppt_w"/>
                                          </p:val>
                                        </p:tav>
                                      </p:tavLst>
                                    </p:anim>
                                    <p:anim calcmode="lin" valueType="num">
                                      <p:cBhvr>
                                        <p:cTn id="15" dur="500" fill="hold"/>
                                        <p:tgtEl>
                                          <p:spTgt spid="3"/>
                                        </p:tgtEl>
                                        <p:attrNameLst>
                                          <p:attrName>ppt_h</p:attrName>
                                        </p:attrNameLst>
                                      </p:cBhvr>
                                      <p:tavLst>
                                        <p:tav tm="0">
                                          <p:val>
                                            <p:strVal val="2/3*#ppt_h"/>
                                          </p:val>
                                        </p:tav>
                                        <p:tav tm="100000">
                                          <p:val>
                                            <p:strVal val="#ppt_h"/>
                                          </p:val>
                                        </p:tav>
                                      </p:tavLst>
                                    </p:anim>
                                  </p:childTnLst>
                                </p:cTn>
                              </p:par>
                            </p:childTnLst>
                          </p:cTn>
                        </p:par>
                        <p:par>
                          <p:cTn id="16" fill="hold">
                            <p:stCondLst>
                              <p:cond delay="1300"/>
                            </p:stCondLst>
                            <p:childTnLst>
                              <p:par>
                                <p:cTn id="17" presetID="23" presetClass="entr" presetSubtype="528" fill="hold" grpId="0" nodeType="afterEffect">
                                  <p:stCondLst>
                                    <p:cond delay="20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 calcmode="lin" valueType="num">
                                      <p:cBhvr>
                                        <p:cTn id="21" dur="500" fill="hold"/>
                                        <p:tgtEl>
                                          <p:spTgt spid="4"/>
                                        </p:tgtEl>
                                        <p:attrNameLst>
                                          <p:attrName>ppt_x</p:attrName>
                                        </p:attrNameLst>
                                      </p:cBhvr>
                                      <p:tavLst>
                                        <p:tav tm="0">
                                          <p:val>
                                            <p:fltVal val="0.5"/>
                                          </p:val>
                                        </p:tav>
                                        <p:tav tm="100000">
                                          <p:val>
                                            <p:strVal val="#ppt_x"/>
                                          </p:val>
                                        </p:tav>
                                      </p:tavLst>
                                    </p:anim>
                                    <p:anim calcmode="lin" valueType="num">
                                      <p:cBhvr>
                                        <p:cTn id="22" dur="500" fill="hold"/>
                                        <p:tgtEl>
                                          <p:spTgt spid="4"/>
                                        </p:tgtEl>
                                        <p:attrNameLst>
                                          <p:attrName>ppt_y</p:attrName>
                                        </p:attrNameLst>
                                      </p:cBhvr>
                                      <p:tavLst>
                                        <p:tav tm="0">
                                          <p:val>
                                            <p:fltVal val="0.5"/>
                                          </p:val>
                                        </p:tav>
                                        <p:tav tm="100000">
                                          <p:val>
                                            <p:strVal val="#ppt_y"/>
                                          </p:val>
                                        </p:tav>
                                      </p:tavLst>
                                    </p:anim>
                                  </p:childTnLst>
                                </p:cTn>
                              </p:par>
                            </p:childTnLst>
                          </p:cTn>
                        </p:par>
                        <p:par>
                          <p:cTn id="23" fill="hold">
                            <p:stCondLst>
                              <p:cond delay="2000"/>
                            </p:stCondLst>
                            <p:childTnLst>
                              <p:par>
                                <p:cTn id="24" presetID="23" presetClass="entr" presetSubtype="528" fill="hold" grpId="0" nodeType="afterEffect">
                                  <p:stCondLst>
                                    <p:cond delay="40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 calcmode="lin" valueType="num">
                                      <p:cBhvr>
                                        <p:cTn id="28" dur="500" fill="hold"/>
                                        <p:tgtEl>
                                          <p:spTgt spid="5"/>
                                        </p:tgtEl>
                                        <p:attrNameLst>
                                          <p:attrName>ppt_x</p:attrName>
                                        </p:attrNameLst>
                                      </p:cBhvr>
                                      <p:tavLst>
                                        <p:tav tm="0">
                                          <p:val>
                                            <p:fltVal val="0.5"/>
                                          </p:val>
                                        </p:tav>
                                        <p:tav tm="100000">
                                          <p:val>
                                            <p:strVal val="#ppt_x"/>
                                          </p:val>
                                        </p:tav>
                                      </p:tavLst>
                                    </p:anim>
                                    <p:anim calcmode="lin" valueType="num">
                                      <p:cBhvr>
                                        <p:cTn id="29" dur="500" fill="hold"/>
                                        <p:tgtEl>
                                          <p:spTgt spid="5"/>
                                        </p:tgtEl>
                                        <p:attrNameLst>
                                          <p:attrName>ppt_y</p:attrName>
                                        </p:attrNameLst>
                                      </p:cBhvr>
                                      <p:tavLst>
                                        <p:tav tm="0">
                                          <p:val>
                                            <p:fltVal val="0.5"/>
                                          </p:val>
                                        </p:tav>
                                        <p:tav tm="100000">
                                          <p:val>
                                            <p:strVal val="#ppt_y"/>
                                          </p:val>
                                        </p:tav>
                                      </p:tavLst>
                                    </p:anim>
                                  </p:childTnLst>
                                </p:cTn>
                              </p:par>
                            </p:childTnLst>
                          </p:cTn>
                        </p:par>
                        <p:par>
                          <p:cTn id="30" fill="hold">
                            <p:stCondLst>
                              <p:cond delay="2900"/>
                            </p:stCondLst>
                            <p:childTnLst>
                              <p:par>
                                <p:cTn id="31" presetID="23" presetClass="entr" presetSubtype="528" fill="hold" grpId="0" nodeType="afterEffect">
                                  <p:stCondLst>
                                    <p:cond delay="60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fltVal val="0"/>
                                          </p:val>
                                        </p:tav>
                                        <p:tav tm="100000">
                                          <p:val>
                                            <p:strVal val="#ppt_w"/>
                                          </p:val>
                                        </p:tav>
                                      </p:tavLst>
                                    </p:anim>
                                    <p:anim calcmode="lin" valueType="num">
                                      <p:cBhvr>
                                        <p:cTn id="34" dur="500" fill="hold"/>
                                        <p:tgtEl>
                                          <p:spTgt spid="6"/>
                                        </p:tgtEl>
                                        <p:attrNameLst>
                                          <p:attrName>ppt_h</p:attrName>
                                        </p:attrNameLst>
                                      </p:cBhvr>
                                      <p:tavLst>
                                        <p:tav tm="0">
                                          <p:val>
                                            <p:fltVal val="0"/>
                                          </p:val>
                                        </p:tav>
                                        <p:tav tm="100000">
                                          <p:val>
                                            <p:strVal val="#ppt_h"/>
                                          </p:val>
                                        </p:tav>
                                      </p:tavLst>
                                    </p:anim>
                                    <p:anim calcmode="lin" valueType="num">
                                      <p:cBhvr>
                                        <p:cTn id="35" dur="500" fill="hold"/>
                                        <p:tgtEl>
                                          <p:spTgt spid="6"/>
                                        </p:tgtEl>
                                        <p:attrNameLst>
                                          <p:attrName>ppt_x</p:attrName>
                                        </p:attrNameLst>
                                      </p:cBhvr>
                                      <p:tavLst>
                                        <p:tav tm="0">
                                          <p:val>
                                            <p:fltVal val="0.5"/>
                                          </p:val>
                                        </p:tav>
                                        <p:tav tm="100000">
                                          <p:val>
                                            <p:strVal val="#ppt_x"/>
                                          </p:val>
                                        </p:tav>
                                      </p:tavLst>
                                    </p:anim>
                                    <p:anim calcmode="lin" valueType="num">
                                      <p:cBhvr>
                                        <p:cTn id="36" dur="500" fill="hold"/>
                                        <p:tgtEl>
                                          <p:spTgt spid="6"/>
                                        </p:tgtEl>
                                        <p:attrNameLst>
                                          <p:attrName>ppt_y</p:attrName>
                                        </p:attrNameLst>
                                      </p:cBhvr>
                                      <p:tavLst>
                                        <p:tav tm="0">
                                          <p:val>
                                            <p:fltVal val="0.5"/>
                                          </p:val>
                                        </p:tav>
                                        <p:tav tm="100000">
                                          <p:val>
                                            <p:strVal val="#ppt_y"/>
                                          </p:val>
                                        </p:tav>
                                      </p:tavLst>
                                    </p:anim>
                                  </p:childTnLst>
                                </p:cTn>
                              </p:par>
                            </p:childTnLst>
                          </p:cTn>
                        </p:par>
                        <p:par>
                          <p:cTn id="37" fill="hold">
                            <p:stCondLst>
                              <p:cond delay="4000"/>
                            </p:stCondLst>
                            <p:childTnLst>
                              <p:par>
                                <p:cTn id="38" presetID="23" presetClass="entr" presetSubtype="528"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fltVal val="0"/>
                                          </p:val>
                                        </p:tav>
                                        <p:tav tm="100000">
                                          <p:val>
                                            <p:strVal val="#ppt_h"/>
                                          </p:val>
                                        </p:tav>
                                      </p:tavLst>
                                    </p:anim>
                                    <p:anim calcmode="lin" valueType="num">
                                      <p:cBhvr>
                                        <p:cTn id="42" dur="500" fill="hold"/>
                                        <p:tgtEl>
                                          <p:spTgt spid="7"/>
                                        </p:tgtEl>
                                        <p:attrNameLst>
                                          <p:attrName>ppt_x</p:attrName>
                                        </p:attrNameLst>
                                      </p:cBhvr>
                                      <p:tavLst>
                                        <p:tav tm="0">
                                          <p:val>
                                            <p:fltVal val="0.5"/>
                                          </p:val>
                                        </p:tav>
                                        <p:tav tm="100000">
                                          <p:val>
                                            <p:strVal val="#ppt_x"/>
                                          </p:val>
                                        </p:tav>
                                      </p:tavLst>
                                    </p:anim>
                                    <p:anim calcmode="lin" valueType="num">
                                      <p:cBhvr>
                                        <p:cTn id="43" dur="500" fill="hold"/>
                                        <p:tgtEl>
                                          <p:spTgt spid="7"/>
                                        </p:tgtEl>
                                        <p:attrNameLst>
                                          <p:attrName>ppt_y</p:attrName>
                                        </p:attrNameLst>
                                      </p:cBhvr>
                                      <p:tavLst>
                                        <p:tav tm="0">
                                          <p:val>
                                            <p:fltVal val="0.5"/>
                                          </p:val>
                                        </p:tav>
                                        <p:tav tm="100000">
                                          <p:val>
                                            <p:strVal val="#ppt_y"/>
                                          </p:val>
                                        </p:tav>
                                      </p:tavLst>
                                    </p:anim>
                                  </p:childTnLst>
                                </p:cTn>
                              </p:par>
                            </p:childTnLst>
                          </p:cTn>
                        </p:par>
                        <p:par>
                          <p:cTn id="44" fill="hold">
                            <p:stCondLst>
                              <p:cond delay="4500"/>
                            </p:stCondLst>
                            <p:childTnLst>
                              <p:par>
                                <p:cTn id="45" presetID="23" presetClass="entr" presetSubtype="528" fill="hold" grpId="0" nodeType="after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 calcmode="lin" valueType="num">
                                      <p:cBhvr>
                                        <p:cTn id="49" dur="500" fill="hold"/>
                                        <p:tgtEl>
                                          <p:spTgt spid="8"/>
                                        </p:tgtEl>
                                        <p:attrNameLst>
                                          <p:attrName>ppt_x</p:attrName>
                                        </p:attrNameLst>
                                      </p:cBhvr>
                                      <p:tavLst>
                                        <p:tav tm="0">
                                          <p:val>
                                            <p:fltVal val="0.5"/>
                                          </p:val>
                                        </p:tav>
                                        <p:tav tm="100000">
                                          <p:val>
                                            <p:strVal val="#ppt_x"/>
                                          </p:val>
                                        </p:tav>
                                      </p:tavLst>
                                    </p:anim>
                                    <p:anim calcmode="lin" valueType="num">
                                      <p:cBhvr>
                                        <p:cTn id="50" dur="500" fill="hold"/>
                                        <p:tgtEl>
                                          <p:spTgt spid="8"/>
                                        </p:tgtEl>
                                        <p:attrNameLst>
                                          <p:attrName>ppt_y</p:attrName>
                                        </p:attrNameLst>
                                      </p:cBhvr>
                                      <p:tavLst>
                                        <p:tav tm="0">
                                          <p:val>
                                            <p:fltVal val="0.5"/>
                                          </p:val>
                                        </p:tav>
                                        <p:tav tm="100000">
                                          <p:val>
                                            <p:strVal val="#ppt_y"/>
                                          </p:val>
                                        </p:tav>
                                      </p:tavLst>
                                    </p:anim>
                                  </p:childTnLst>
                                </p:cTn>
                              </p:par>
                            </p:childTnLst>
                          </p:cTn>
                        </p:par>
                        <p:par>
                          <p:cTn id="51" fill="hold">
                            <p:stCondLst>
                              <p:cond delay="5000"/>
                            </p:stCondLst>
                            <p:childTnLst>
                              <p:par>
                                <p:cTn id="52" presetID="23" presetClass="entr" presetSubtype="528" fill="hold" grpId="0" nodeType="afterEffect">
                                  <p:stCondLst>
                                    <p:cond delay="500"/>
                                  </p:stCondLst>
                                  <p:childTnLst>
                                    <p:set>
                                      <p:cBhvr>
                                        <p:cTn id="53" dur="1" fill="hold">
                                          <p:stCondLst>
                                            <p:cond delay="0"/>
                                          </p:stCondLst>
                                        </p:cTn>
                                        <p:tgtEl>
                                          <p:spTgt spid="9"/>
                                        </p:tgtEl>
                                        <p:attrNameLst>
                                          <p:attrName>style.visibility</p:attrName>
                                        </p:attrNameLst>
                                      </p:cBhvr>
                                      <p:to>
                                        <p:strVal val="visible"/>
                                      </p:to>
                                    </p:set>
                                    <p:anim calcmode="lin" valueType="num">
                                      <p:cBhvr>
                                        <p:cTn id="54" dur="500" fill="hold"/>
                                        <p:tgtEl>
                                          <p:spTgt spid="9"/>
                                        </p:tgtEl>
                                        <p:attrNameLst>
                                          <p:attrName>ppt_w</p:attrName>
                                        </p:attrNameLst>
                                      </p:cBhvr>
                                      <p:tavLst>
                                        <p:tav tm="0">
                                          <p:val>
                                            <p:fltVal val="0"/>
                                          </p:val>
                                        </p:tav>
                                        <p:tav tm="100000">
                                          <p:val>
                                            <p:strVal val="#ppt_w"/>
                                          </p:val>
                                        </p:tav>
                                      </p:tavLst>
                                    </p:anim>
                                    <p:anim calcmode="lin" valueType="num">
                                      <p:cBhvr>
                                        <p:cTn id="55" dur="500" fill="hold"/>
                                        <p:tgtEl>
                                          <p:spTgt spid="9"/>
                                        </p:tgtEl>
                                        <p:attrNameLst>
                                          <p:attrName>ppt_h</p:attrName>
                                        </p:attrNameLst>
                                      </p:cBhvr>
                                      <p:tavLst>
                                        <p:tav tm="0">
                                          <p:val>
                                            <p:fltVal val="0"/>
                                          </p:val>
                                        </p:tav>
                                        <p:tav tm="100000">
                                          <p:val>
                                            <p:strVal val="#ppt_h"/>
                                          </p:val>
                                        </p:tav>
                                      </p:tavLst>
                                    </p:anim>
                                    <p:anim calcmode="lin" valueType="num">
                                      <p:cBhvr>
                                        <p:cTn id="56" dur="500" fill="hold"/>
                                        <p:tgtEl>
                                          <p:spTgt spid="9"/>
                                        </p:tgtEl>
                                        <p:attrNameLst>
                                          <p:attrName>ppt_x</p:attrName>
                                        </p:attrNameLst>
                                      </p:cBhvr>
                                      <p:tavLst>
                                        <p:tav tm="0">
                                          <p:val>
                                            <p:fltVal val="0.5"/>
                                          </p:val>
                                        </p:tav>
                                        <p:tav tm="100000">
                                          <p:val>
                                            <p:strVal val="#ppt_x"/>
                                          </p:val>
                                        </p:tav>
                                      </p:tavLst>
                                    </p:anim>
                                    <p:anim calcmode="lin" valueType="num">
                                      <p:cBhvr>
                                        <p:cTn id="57" dur="500" fill="hold"/>
                                        <p:tgtEl>
                                          <p:spTgt spid="9"/>
                                        </p:tgtEl>
                                        <p:attrNameLst>
                                          <p:attrName>ppt_y</p:attrName>
                                        </p:attrNameLst>
                                      </p:cBhvr>
                                      <p:tavLst>
                                        <p:tav tm="0">
                                          <p:val>
                                            <p:fltVal val="0.5"/>
                                          </p:val>
                                        </p:tav>
                                        <p:tav tm="100000">
                                          <p:val>
                                            <p:strVal val="#ppt_y"/>
                                          </p:val>
                                        </p:tav>
                                      </p:tavLst>
                                    </p:anim>
                                  </p:childTnLst>
                                </p:cTn>
                              </p:par>
                            </p:childTnLst>
                          </p:cTn>
                        </p:par>
                        <p:par>
                          <p:cTn id="58" fill="hold">
                            <p:stCondLst>
                              <p:cond delay="6000"/>
                            </p:stCondLst>
                            <p:childTnLst>
                              <p:par>
                                <p:cTn id="59" presetID="23" presetClass="entr" presetSubtype="528" fill="hold" grpId="0" nodeType="after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p:cTn id="61" dur="500" fill="hold"/>
                                        <p:tgtEl>
                                          <p:spTgt spid="10"/>
                                        </p:tgtEl>
                                        <p:attrNameLst>
                                          <p:attrName>ppt_w</p:attrName>
                                        </p:attrNameLst>
                                      </p:cBhvr>
                                      <p:tavLst>
                                        <p:tav tm="0">
                                          <p:val>
                                            <p:fltVal val="0"/>
                                          </p:val>
                                        </p:tav>
                                        <p:tav tm="100000">
                                          <p:val>
                                            <p:strVal val="#ppt_w"/>
                                          </p:val>
                                        </p:tav>
                                      </p:tavLst>
                                    </p:anim>
                                    <p:anim calcmode="lin" valueType="num">
                                      <p:cBhvr>
                                        <p:cTn id="62" dur="500" fill="hold"/>
                                        <p:tgtEl>
                                          <p:spTgt spid="10"/>
                                        </p:tgtEl>
                                        <p:attrNameLst>
                                          <p:attrName>ppt_h</p:attrName>
                                        </p:attrNameLst>
                                      </p:cBhvr>
                                      <p:tavLst>
                                        <p:tav tm="0">
                                          <p:val>
                                            <p:fltVal val="0"/>
                                          </p:val>
                                        </p:tav>
                                        <p:tav tm="100000">
                                          <p:val>
                                            <p:strVal val="#ppt_h"/>
                                          </p:val>
                                        </p:tav>
                                      </p:tavLst>
                                    </p:anim>
                                    <p:anim calcmode="lin" valueType="num">
                                      <p:cBhvr>
                                        <p:cTn id="63" dur="500" fill="hold"/>
                                        <p:tgtEl>
                                          <p:spTgt spid="10"/>
                                        </p:tgtEl>
                                        <p:attrNameLst>
                                          <p:attrName>ppt_x</p:attrName>
                                        </p:attrNameLst>
                                      </p:cBhvr>
                                      <p:tavLst>
                                        <p:tav tm="0">
                                          <p:val>
                                            <p:fltVal val="0.5"/>
                                          </p:val>
                                        </p:tav>
                                        <p:tav tm="100000">
                                          <p:val>
                                            <p:strVal val="#ppt_x"/>
                                          </p:val>
                                        </p:tav>
                                      </p:tavLst>
                                    </p:anim>
                                    <p:anim calcmode="lin" valueType="num">
                                      <p:cBhvr>
                                        <p:cTn id="64" dur="500" fill="hold"/>
                                        <p:tgtEl>
                                          <p:spTgt spid="10"/>
                                        </p:tgtEl>
                                        <p:attrNameLst>
                                          <p:attrName>ppt_y</p:attrName>
                                        </p:attrNameLst>
                                      </p:cBhvr>
                                      <p:tavLst>
                                        <p:tav tm="0">
                                          <p:val>
                                            <p:fltVal val="0.5"/>
                                          </p:val>
                                        </p:tav>
                                        <p:tav tm="100000">
                                          <p:val>
                                            <p:strVal val="#ppt_y"/>
                                          </p:val>
                                        </p:tav>
                                      </p:tavLst>
                                    </p:anim>
                                  </p:childTnLst>
                                </p:cTn>
                              </p:par>
                            </p:childTnLst>
                          </p:cTn>
                        </p:par>
                        <p:par>
                          <p:cTn id="65" fill="hold">
                            <p:stCondLst>
                              <p:cond delay="6500"/>
                            </p:stCondLst>
                            <p:childTnLst>
                              <p:par>
                                <p:cTn id="66" presetID="23" presetClass="entr" presetSubtype="528" fill="hold" grpId="0" nodeType="afterEffect">
                                  <p:stCondLst>
                                    <p:cond delay="1000"/>
                                  </p:stCondLst>
                                  <p:childTnLst>
                                    <p:set>
                                      <p:cBhvr>
                                        <p:cTn id="67" dur="1" fill="hold">
                                          <p:stCondLst>
                                            <p:cond delay="0"/>
                                          </p:stCondLst>
                                        </p:cTn>
                                        <p:tgtEl>
                                          <p:spTgt spid="11"/>
                                        </p:tgtEl>
                                        <p:attrNameLst>
                                          <p:attrName>style.visibility</p:attrName>
                                        </p:attrNameLst>
                                      </p:cBhvr>
                                      <p:to>
                                        <p:strVal val="visible"/>
                                      </p:to>
                                    </p:set>
                                    <p:anim calcmode="lin" valueType="num">
                                      <p:cBhvr>
                                        <p:cTn id="68" dur="500" fill="hold"/>
                                        <p:tgtEl>
                                          <p:spTgt spid="11"/>
                                        </p:tgtEl>
                                        <p:attrNameLst>
                                          <p:attrName>ppt_w</p:attrName>
                                        </p:attrNameLst>
                                      </p:cBhvr>
                                      <p:tavLst>
                                        <p:tav tm="0">
                                          <p:val>
                                            <p:fltVal val="0"/>
                                          </p:val>
                                        </p:tav>
                                        <p:tav tm="100000">
                                          <p:val>
                                            <p:strVal val="#ppt_w"/>
                                          </p:val>
                                        </p:tav>
                                      </p:tavLst>
                                    </p:anim>
                                    <p:anim calcmode="lin" valueType="num">
                                      <p:cBhvr>
                                        <p:cTn id="69" dur="500" fill="hold"/>
                                        <p:tgtEl>
                                          <p:spTgt spid="11"/>
                                        </p:tgtEl>
                                        <p:attrNameLst>
                                          <p:attrName>ppt_h</p:attrName>
                                        </p:attrNameLst>
                                      </p:cBhvr>
                                      <p:tavLst>
                                        <p:tav tm="0">
                                          <p:val>
                                            <p:fltVal val="0"/>
                                          </p:val>
                                        </p:tav>
                                        <p:tav tm="100000">
                                          <p:val>
                                            <p:strVal val="#ppt_h"/>
                                          </p:val>
                                        </p:tav>
                                      </p:tavLst>
                                    </p:anim>
                                    <p:anim calcmode="lin" valueType="num">
                                      <p:cBhvr>
                                        <p:cTn id="70" dur="500" fill="hold"/>
                                        <p:tgtEl>
                                          <p:spTgt spid="11"/>
                                        </p:tgtEl>
                                        <p:attrNameLst>
                                          <p:attrName>ppt_x</p:attrName>
                                        </p:attrNameLst>
                                      </p:cBhvr>
                                      <p:tavLst>
                                        <p:tav tm="0">
                                          <p:val>
                                            <p:fltVal val="0.5"/>
                                          </p:val>
                                        </p:tav>
                                        <p:tav tm="100000">
                                          <p:val>
                                            <p:strVal val="#ppt_x"/>
                                          </p:val>
                                        </p:tav>
                                      </p:tavLst>
                                    </p:anim>
                                    <p:anim calcmode="lin" valueType="num">
                                      <p:cBhvr>
                                        <p:cTn id="71" dur="500" fill="hold"/>
                                        <p:tgtEl>
                                          <p:spTgt spid="11"/>
                                        </p:tgtEl>
                                        <p:attrNameLst>
                                          <p:attrName>ppt_y</p:attrName>
                                        </p:attrNameLst>
                                      </p:cBhvr>
                                      <p:tavLst>
                                        <p:tav tm="0">
                                          <p:val>
                                            <p:fltVal val="0.5"/>
                                          </p:val>
                                        </p:tav>
                                        <p:tav tm="100000">
                                          <p:val>
                                            <p:strVal val="#ppt_y"/>
                                          </p:val>
                                        </p:tav>
                                      </p:tavLst>
                                    </p:anim>
                                  </p:childTnLst>
                                </p:cTn>
                              </p:par>
                            </p:childTnLst>
                          </p:cTn>
                        </p:par>
                        <p:par>
                          <p:cTn id="72" fill="hold">
                            <p:stCondLst>
                              <p:cond delay="8000"/>
                            </p:stCondLst>
                            <p:childTnLst>
                              <p:par>
                                <p:cTn id="73" presetID="23" presetClass="entr" presetSubtype="528" fill="hold" grpId="0" nodeType="afterEffect">
                                  <p:stCondLst>
                                    <p:cond delay="699"/>
                                  </p:stCondLst>
                                  <p:childTnLst>
                                    <p:set>
                                      <p:cBhvr>
                                        <p:cTn id="74" dur="1" fill="hold">
                                          <p:stCondLst>
                                            <p:cond delay="0"/>
                                          </p:stCondLst>
                                        </p:cTn>
                                        <p:tgtEl>
                                          <p:spTgt spid="12"/>
                                        </p:tgtEl>
                                        <p:attrNameLst>
                                          <p:attrName>style.visibility</p:attrName>
                                        </p:attrNameLst>
                                      </p:cBhvr>
                                      <p:to>
                                        <p:strVal val="visible"/>
                                      </p:to>
                                    </p:set>
                                    <p:anim calcmode="lin" valueType="num">
                                      <p:cBhvr>
                                        <p:cTn id="75" dur="500" fill="hold"/>
                                        <p:tgtEl>
                                          <p:spTgt spid="12"/>
                                        </p:tgtEl>
                                        <p:attrNameLst>
                                          <p:attrName>ppt_w</p:attrName>
                                        </p:attrNameLst>
                                      </p:cBhvr>
                                      <p:tavLst>
                                        <p:tav tm="0">
                                          <p:val>
                                            <p:fltVal val="0"/>
                                          </p:val>
                                        </p:tav>
                                        <p:tav tm="100000">
                                          <p:val>
                                            <p:strVal val="#ppt_w"/>
                                          </p:val>
                                        </p:tav>
                                      </p:tavLst>
                                    </p:anim>
                                    <p:anim calcmode="lin" valueType="num">
                                      <p:cBhvr>
                                        <p:cTn id="76" dur="500" fill="hold"/>
                                        <p:tgtEl>
                                          <p:spTgt spid="12"/>
                                        </p:tgtEl>
                                        <p:attrNameLst>
                                          <p:attrName>ppt_h</p:attrName>
                                        </p:attrNameLst>
                                      </p:cBhvr>
                                      <p:tavLst>
                                        <p:tav tm="0">
                                          <p:val>
                                            <p:fltVal val="0"/>
                                          </p:val>
                                        </p:tav>
                                        <p:tav tm="100000">
                                          <p:val>
                                            <p:strVal val="#ppt_h"/>
                                          </p:val>
                                        </p:tav>
                                      </p:tavLst>
                                    </p:anim>
                                    <p:anim calcmode="lin" valueType="num">
                                      <p:cBhvr>
                                        <p:cTn id="77" dur="500" fill="hold"/>
                                        <p:tgtEl>
                                          <p:spTgt spid="12"/>
                                        </p:tgtEl>
                                        <p:attrNameLst>
                                          <p:attrName>ppt_x</p:attrName>
                                        </p:attrNameLst>
                                      </p:cBhvr>
                                      <p:tavLst>
                                        <p:tav tm="0">
                                          <p:val>
                                            <p:fltVal val="0.5"/>
                                          </p:val>
                                        </p:tav>
                                        <p:tav tm="100000">
                                          <p:val>
                                            <p:strVal val="#ppt_x"/>
                                          </p:val>
                                        </p:tav>
                                      </p:tavLst>
                                    </p:anim>
                                    <p:anim calcmode="lin" valueType="num">
                                      <p:cBhvr>
                                        <p:cTn id="78" dur="500" fill="hold"/>
                                        <p:tgtEl>
                                          <p:spTgt spid="12"/>
                                        </p:tgtEl>
                                        <p:attrNameLst>
                                          <p:attrName>ppt_y</p:attrName>
                                        </p:attrNameLst>
                                      </p:cBhvr>
                                      <p:tavLst>
                                        <p:tav tm="0">
                                          <p:val>
                                            <p:fltVal val="0.5"/>
                                          </p:val>
                                        </p:tav>
                                        <p:tav tm="100000">
                                          <p:val>
                                            <p:strVal val="#ppt_y"/>
                                          </p:val>
                                        </p:tav>
                                      </p:tavLst>
                                    </p:anim>
                                  </p:childTnLst>
                                </p:cTn>
                              </p:par>
                            </p:childTnLst>
                          </p:cTn>
                        </p:par>
                        <p:par>
                          <p:cTn id="79" fill="hold">
                            <p:stCondLst>
                              <p:cond delay="9199"/>
                            </p:stCondLst>
                            <p:childTnLst>
                              <p:par>
                                <p:cTn id="80" presetID="23" presetClass="entr" presetSubtype="528" fill="hold" grpId="0" nodeType="afterEffect">
                                  <p:stCondLst>
                                    <p:cond delay="0"/>
                                  </p:stCondLst>
                                  <p:childTnLst>
                                    <p:set>
                                      <p:cBhvr>
                                        <p:cTn id="81" dur="1" fill="hold">
                                          <p:stCondLst>
                                            <p:cond delay="0"/>
                                          </p:stCondLst>
                                        </p:cTn>
                                        <p:tgtEl>
                                          <p:spTgt spid="13"/>
                                        </p:tgtEl>
                                        <p:attrNameLst>
                                          <p:attrName>style.visibility</p:attrName>
                                        </p:attrNameLst>
                                      </p:cBhvr>
                                      <p:to>
                                        <p:strVal val="visible"/>
                                      </p:to>
                                    </p:set>
                                    <p:anim calcmode="lin" valueType="num">
                                      <p:cBhvr>
                                        <p:cTn id="82" dur="500" fill="hold"/>
                                        <p:tgtEl>
                                          <p:spTgt spid="13"/>
                                        </p:tgtEl>
                                        <p:attrNameLst>
                                          <p:attrName>ppt_w</p:attrName>
                                        </p:attrNameLst>
                                      </p:cBhvr>
                                      <p:tavLst>
                                        <p:tav tm="0">
                                          <p:val>
                                            <p:fltVal val="0"/>
                                          </p:val>
                                        </p:tav>
                                        <p:tav tm="100000">
                                          <p:val>
                                            <p:strVal val="#ppt_w"/>
                                          </p:val>
                                        </p:tav>
                                      </p:tavLst>
                                    </p:anim>
                                    <p:anim calcmode="lin" valueType="num">
                                      <p:cBhvr>
                                        <p:cTn id="83" dur="500" fill="hold"/>
                                        <p:tgtEl>
                                          <p:spTgt spid="13"/>
                                        </p:tgtEl>
                                        <p:attrNameLst>
                                          <p:attrName>ppt_h</p:attrName>
                                        </p:attrNameLst>
                                      </p:cBhvr>
                                      <p:tavLst>
                                        <p:tav tm="0">
                                          <p:val>
                                            <p:fltVal val="0"/>
                                          </p:val>
                                        </p:tav>
                                        <p:tav tm="100000">
                                          <p:val>
                                            <p:strVal val="#ppt_h"/>
                                          </p:val>
                                        </p:tav>
                                      </p:tavLst>
                                    </p:anim>
                                    <p:anim calcmode="lin" valueType="num">
                                      <p:cBhvr>
                                        <p:cTn id="84" dur="500" fill="hold"/>
                                        <p:tgtEl>
                                          <p:spTgt spid="13"/>
                                        </p:tgtEl>
                                        <p:attrNameLst>
                                          <p:attrName>ppt_x</p:attrName>
                                        </p:attrNameLst>
                                      </p:cBhvr>
                                      <p:tavLst>
                                        <p:tav tm="0">
                                          <p:val>
                                            <p:fltVal val="0.5"/>
                                          </p:val>
                                        </p:tav>
                                        <p:tav tm="100000">
                                          <p:val>
                                            <p:strVal val="#ppt_x"/>
                                          </p:val>
                                        </p:tav>
                                      </p:tavLst>
                                    </p:anim>
                                    <p:anim calcmode="lin" valueType="num">
                                      <p:cBhvr>
                                        <p:cTn id="85" dur="500" fill="hold"/>
                                        <p:tgtEl>
                                          <p:spTgt spid="13"/>
                                        </p:tgtEl>
                                        <p:attrNameLst>
                                          <p:attrName>ppt_y</p:attrName>
                                        </p:attrNameLst>
                                      </p:cBhvr>
                                      <p:tavLst>
                                        <p:tav tm="0">
                                          <p:val>
                                            <p:fltVal val="0.5"/>
                                          </p:val>
                                        </p:tav>
                                        <p:tav tm="100000">
                                          <p:val>
                                            <p:strVal val="#ppt_y"/>
                                          </p:val>
                                        </p:tav>
                                      </p:tavLst>
                                    </p:anim>
                                  </p:childTnLst>
                                </p:cTn>
                              </p:par>
                            </p:childTnLst>
                          </p:cTn>
                        </p:par>
                        <p:par>
                          <p:cTn id="86" fill="hold">
                            <p:stCondLst>
                              <p:cond delay="9699"/>
                            </p:stCondLst>
                            <p:childTnLst>
                              <p:par>
                                <p:cTn id="87" presetID="23" presetClass="entr" presetSubtype="272" fill="hold" grpId="0" nodeType="afterEffect">
                                  <p:stCondLst>
                                    <p:cond delay="300"/>
                                  </p:stCondLst>
                                  <p:childTnLst>
                                    <p:set>
                                      <p:cBhvr>
                                        <p:cTn id="88" dur="1" fill="hold">
                                          <p:stCondLst>
                                            <p:cond delay="0"/>
                                          </p:stCondLst>
                                        </p:cTn>
                                        <p:tgtEl>
                                          <p:spTgt spid="14"/>
                                        </p:tgtEl>
                                        <p:attrNameLst>
                                          <p:attrName>style.visibility</p:attrName>
                                        </p:attrNameLst>
                                      </p:cBhvr>
                                      <p:to>
                                        <p:strVal val="visible"/>
                                      </p:to>
                                    </p:set>
                                    <p:anim calcmode="lin" valueType="num">
                                      <p:cBhvr>
                                        <p:cTn id="89" dur="500" fill="hold"/>
                                        <p:tgtEl>
                                          <p:spTgt spid="14"/>
                                        </p:tgtEl>
                                        <p:attrNameLst>
                                          <p:attrName>ppt_w</p:attrName>
                                        </p:attrNameLst>
                                      </p:cBhvr>
                                      <p:tavLst>
                                        <p:tav tm="0">
                                          <p:val>
                                            <p:strVal val="2/3*#ppt_w"/>
                                          </p:val>
                                        </p:tav>
                                        <p:tav tm="100000">
                                          <p:val>
                                            <p:strVal val="#ppt_w"/>
                                          </p:val>
                                        </p:tav>
                                      </p:tavLst>
                                    </p:anim>
                                    <p:anim calcmode="lin" valueType="num">
                                      <p:cBhvr>
                                        <p:cTn id="90" dur="500" fill="hold"/>
                                        <p:tgtEl>
                                          <p:spTgt spid="14"/>
                                        </p:tgtEl>
                                        <p:attrNameLst>
                                          <p:attrName>ppt_h</p:attrName>
                                        </p:attrNameLst>
                                      </p:cBhvr>
                                      <p:tavLst>
                                        <p:tav tm="0">
                                          <p:val>
                                            <p:strVal val="2/3*#ppt_h"/>
                                          </p:val>
                                        </p:tav>
                                        <p:tav tm="100000">
                                          <p:val>
                                            <p:strVal val="#ppt_h"/>
                                          </p:val>
                                        </p:tav>
                                      </p:tavLst>
                                    </p:anim>
                                  </p:childTnLst>
                                </p:cTn>
                              </p:par>
                            </p:childTnLst>
                          </p:cTn>
                        </p:par>
                        <p:par>
                          <p:cTn id="91" fill="hold">
                            <p:stCondLst>
                              <p:cond delay="10499"/>
                            </p:stCondLst>
                            <p:childTnLst>
                              <p:par>
                                <p:cTn id="92" presetID="23" presetClass="entr" presetSubtype="528" fill="hold" grpId="0" nodeType="afterEffect">
                                  <p:stCondLst>
                                    <p:cond delay="200"/>
                                  </p:stCondLst>
                                  <p:childTnLst>
                                    <p:set>
                                      <p:cBhvr>
                                        <p:cTn id="93" dur="1" fill="hold">
                                          <p:stCondLst>
                                            <p:cond delay="0"/>
                                          </p:stCondLst>
                                        </p:cTn>
                                        <p:tgtEl>
                                          <p:spTgt spid="15"/>
                                        </p:tgtEl>
                                        <p:attrNameLst>
                                          <p:attrName>style.visibility</p:attrName>
                                        </p:attrNameLst>
                                      </p:cBhvr>
                                      <p:to>
                                        <p:strVal val="visible"/>
                                      </p:to>
                                    </p:set>
                                    <p:anim calcmode="lin" valueType="num">
                                      <p:cBhvr>
                                        <p:cTn id="94" dur="500" fill="hold"/>
                                        <p:tgtEl>
                                          <p:spTgt spid="15"/>
                                        </p:tgtEl>
                                        <p:attrNameLst>
                                          <p:attrName>ppt_w</p:attrName>
                                        </p:attrNameLst>
                                      </p:cBhvr>
                                      <p:tavLst>
                                        <p:tav tm="0">
                                          <p:val>
                                            <p:fltVal val="0"/>
                                          </p:val>
                                        </p:tav>
                                        <p:tav tm="100000">
                                          <p:val>
                                            <p:strVal val="#ppt_w"/>
                                          </p:val>
                                        </p:tav>
                                      </p:tavLst>
                                    </p:anim>
                                    <p:anim calcmode="lin" valueType="num">
                                      <p:cBhvr>
                                        <p:cTn id="95" dur="500" fill="hold"/>
                                        <p:tgtEl>
                                          <p:spTgt spid="15"/>
                                        </p:tgtEl>
                                        <p:attrNameLst>
                                          <p:attrName>ppt_h</p:attrName>
                                        </p:attrNameLst>
                                      </p:cBhvr>
                                      <p:tavLst>
                                        <p:tav tm="0">
                                          <p:val>
                                            <p:fltVal val="0"/>
                                          </p:val>
                                        </p:tav>
                                        <p:tav tm="100000">
                                          <p:val>
                                            <p:strVal val="#ppt_h"/>
                                          </p:val>
                                        </p:tav>
                                      </p:tavLst>
                                    </p:anim>
                                    <p:anim calcmode="lin" valueType="num">
                                      <p:cBhvr>
                                        <p:cTn id="96" dur="500" fill="hold"/>
                                        <p:tgtEl>
                                          <p:spTgt spid="15"/>
                                        </p:tgtEl>
                                        <p:attrNameLst>
                                          <p:attrName>ppt_x</p:attrName>
                                        </p:attrNameLst>
                                      </p:cBhvr>
                                      <p:tavLst>
                                        <p:tav tm="0">
                                          <p:val>
                                            <p:fltVal val="0.5"/>
                                          </p:val>
                                        </p:tav>
                                        <p:tav tm="100000">
                                          <p:val>
                                            <p:strVal val="#ppt_x"/>
                                          </p:val>
                                        </p:tav>
                                      </p:tavLst>
                                    </p:anim>
                                    <p:anim calcmode="lin" valueType="num">
                                      <p:cBhvr>
                                        <p:cTn id="97" dur="500" fill="hold"/>
                                        <p:tgtEl>
                                          <p:spTgt spid="15"/>
                                        </p:tgtEl>
                                        <p:attrNameLst>
                                          <p:attrName>ppt_y</p:attrName>
                                        </p:attrNameLst>
                                      </p:cBhvr>
                                      <p:tavLst>
                                        <p:tav tm="0">
                                          <p:val>
                                            <p:fltVal val="0.5"/>
                                          </p:val>
                                        </p:tav>
                                        <p:tav tm="100000">
                                          <p:val>
                                            <p:strVal val="#ppt_y"/>
                                          </p:val>
                                        </p:tav>
                                      </p:tavLst>
                                    </p:anim>
                                  </p:childTnLst>
                                </p:cTn>
                              </p:par>
                            </p:childTnLst>
                          </p:cTn>
                        </p:par>
                        <p:par>
                          <p:cTn id="98" fill="hold">
                            <p:stCondLst>
                              <p:cond delay="11199"/>
                            </p:stCondLst>
                            <p:childTnLst>
                              <p:par>
                                <p:cTn id="99" presetID="23" presetClass="entr" presetSubtype="528" fill="hold" grpId="0" nodeType="afterEffect">
                                  <p:stCondLst>
                                    <p:cond delay="400"/>
                                  </p:stCondLst>
                                  <p:childTnLst>
                                    <p:set>
                                      <p:cBhvr>
                                        <p:cTn id="100" dur="1" fill="hold">
                                          <p:stCondLst>
                                            <p:cond delay="0"/>
                                          </p:stCondLst>
                                        </p:cTn>
                                        <p:tgtEl>
                                          <p:spTgt spid="16"/>
                                        </p:tgtEl>
                                        <p:attrNameLst>
                                          <p:attrName>style.visibility</p:attrName>
                                        </p:attrNameLst>
                                      </p:cBhvr>
                                      <p:to>
                                        <p:strVal val="visible"/>
                                      </p:to>
                                    </p:set>
                                    <p:anim calcmode="lin" valueType="num">
                                      <p:cBhvr>
                                        <p:cTn id="101" dur="500" fill="hold"/>
                                        <p:tgtEl>
                                          <p:spTgt spid="16"/>
                                        </p:tgtEl>
                                        <p:attrNameLst>
                                          <p:attrName>ppt_w</p:attrName>
                                        </p:attrNameLst>
                                      </p:cBhvr>
                                      <p:tavLst>
                                        <p:tav tm="0">
                                          <p:val>
                                            <p:fltVal val="0"/>
                                          </p:val>
                                        </p:tav>
                                        <p:tav tm="100000">
                                          <p:val>
                                            <p:strVal val="#ppt_w"/>
                                          </p:val>
                                        </p:tav>
                                      </p:tavLst>
                                    </p:anim>
                                    <p:anim calcmode="lin" valueType="num">
                                      <p:cBhvr>
                                        <p:cTn id="102" dur="500" fill="hold"/>
                                        <p:tgtEl>
                                          <p:spTgt spid="16"/>
                                        </p:tgtEl>
                                        <p:attrNameLst>
                                          <p:attrName>ppt_h</p:attrName>
                                        </p:attrNameLst>
                                      </p:cBhvr>
                                      <p:tavLst>
                                        <p:tav tm="0">
                                          <p:val>
                                            <p:fltVal val="0"/>
                                          </p:val>
                                        </p:tav>
                                        <p:tav tm="100000">
                                          <p:val>
                                            <p:strVal val="#ppt_h"/>
                                          </p:val>
                                        </p:tav>
                                      </p:tavLst>
                                    </p:anim>
                                    <p:anim calcmode="lin" valueType="num">
                                      <p:cBhvr>
                                        <p:cTn id="103" dur="500" fill="hold"/>
                                        <p:tgtEl>
                                          <p:spTgt spid="16"/>
                                        </p:tgtEl>
                                        <p:attrNameLst>
                                          <p:attrName>ppt_x</p:attrName>
                                        </p:attrNameLst>
                                      </p:cBhvr>
                                      <p:tavLst>
                                        <p:tav tm="0">
                                          <p:val>
                                            <p:fltVal val="0.5"/>
                                          </p:val>
                                        </p:tav>
                                        <p:tav tm="100000">
                                          <p:val>
                                            <p:strVal val="#ppt_x"/>
                                          </p:val>
                                        </p:tav>
                                      </p:tavLst>
                                    </p:anim>
                                    <p:anim calcmode="lin" valueType="num">
                                      <p:cBhvr>
                                        <p:cTn id="104" dur="500" fill="hold"/>
                                        <p:tgtEl>
                                          <p:spTgt spid="16"/>
                                        </p:tgtEl>
                                        <p:attrNameLst>
                                          <p:attrName>ppt_y</p:attrName>
                                        </p:attrNameLst>
                                      </p:cBhvr>
                                      <p:tavLst>
                                        <p:tav tm="0">
                                          <p:val>
                                            <p:fltVal val="0.5"/>
                                          </p:val>
                                        </p:tav>
                                        <p:tav tm="100000">
                                          <p:val>
                                            <p:strVal val="#ppt_y"/>
                                          </p:val>
                                        </p:tav>
                                      </p:tavLst>
                                    </p:anim>
                                  </p:childTnLst>
                                </p:cTn>
                              </p:par>
                            </p:childTnLst>
                          </p:cTn>
                        </p:par>
                        <p:par>
                          <p:cTn id="105" fill="hold">
                            <p:stCondLst>
                              <p:cond delay="12099"/>
                            </p:stCondLst>
                            <p:childTnLst>
                              <p:par>
                                <p:cTn id="106" presetID="23" presetClass="entr" presetSubtype="528" fill="hold" grpId="0" nodeType="afterEffect">
                                  <p:stCondLst>
                                    <p:cond delay="600"/>
                                  </p:stCondLst>
                                  <p:childTnLst>
                                    <p:set>
                                      <p:cBhvr>
                                        <p:cTn id="107" dur="1" fill="hold">
                                          <p:stCondLst>
                                            <p:cond delay="0"/>
                                          </p:stCondLst>
                                        </p:cTn>
                                        <p:tgtEl>
                                          <p:spTgt spid="17"/>
                                        </p:tgtEl>
                                        <p:attrNameLst>
                                          <p:attrName>style.visibility</p:attrName>
                                        </p:attrNameLst>
                                      </p:cBhvr>
                                      <p:to>
                                        <p:strVal val="visible"/>
                                      </p:to>
                                    </p:set>
                                    <p:anim calcmode="lin" valueType="num">
                                      <p:cBhvr>
                                        <p:cTn id="108" dur="500" fill="hold"/>
                                        <p:tgtEl>
                                          <p:spTgt spid="17"/>
                                        </p:tgtEl>
                                        <p:attrNameLst>
                                          <p:attrName>ppt_w</p:attrName>
                                        </p:attrNameLst>
                                      </p:cBhvr>
                                      <p:tavLst>
                                        <p:tav tm="0">
                                          <p:val>
                                            <p:fltVal val="0"/>
                                          </p:val>
                                        </p:tav>
                                        <p:tav tm="100000">
                                          <p:val>
                                            <p:strVal val="#ppt_w"/>
                                          </p:val>
                                        </p:tav>
                                      </p:tavLst>
                                    </p:anim>
                                    <p:anim calcmode="lin" valueType="num">
                                      <p:cBhvr>
                                        <p:cTn id="109" dur="500" fill="hold"/>
                                        <p:tgtEl>
                                          <p:spTgt spid="17"/>
                                        </p:tgtEl>
                                        <p:attrNameLst>
                                          <p:attrName>ppt_h</p:attrName>
                                        </p:attrNameLst>
                                      </p:cBhvr>
                                      <p:tavLst>
                                        <p:tav tm="0">
                                          <p:val>
                                            <p:fltVal val="0"/>
                                          </p:val>
                                        </p:tav>
                                        <p:tav tm="100000">
                                          <p:val>
                                            <p:strVal val="#ppt_h"/>
                                          </p:val>
                                        </p:tav>
                                      </p:tavLst>
                                    </p:anim>
                                    <p:anim calcmode="lin" valueType="num">
                                      <p:cBhvr>
                                        <p:cTn id="110" dur="500" fill="hold"/>
                                        <p:tgtEl>
                                          <p:spTgt spid="17"/>
                                        </p:tgtEl>
                                        <p:attrNameLst>
                                          <p:attrName>ppt_x</p:attrName>
                                        </p:attrNameLst>
                                      </p:cBhvr>
                                      <p:tavLst>
                                        <p:tav tm="0">
                                          <p:val>
                                            <p:fltVal val="0.5"/>
                                          </p:val>
                                        </p:tav>
                                        <p:tav tm="100000">
                                          <p:val>
                                            <p:strVal val="#ppt_x"/>
                                          </p:val>
                                        </p:tav>
                                      </p:tavLst>
                                    </p:anim>
                                    <p:anim calcmode="lin" valueType="num">
                                      <p:cBhvr>
                                        <p:cTn id="111" dur="500" fill="hold"/>
                                        <p:tgtEl>
                                          <p:spTgt spid="17"/>
                                        </p:tgtEl>
                                        <p:attrNameLst>
                                          <p:attrName>ppt_y</p:attrName>
                                        </p:attrNameLst>
                                      </p:cBhvr>
                                      <p:tavLst>
                                        <p:tav tm="0">
                                          <p:val>
                                            <p:fltVal val="0.5"/>
                                          </p:val>
                                        </p:tav>
                                        <p:tav tm="100000">
                                          <p:val>
                                            <p:strVal val="#ppt_y"/>
                                          </p:val>
                                        </p:tav>
                                      </p:tavLst>
                                    </p:anim>
                                  </p:childTnLst>
                                </p:cTn>
                              </p:par>
                            </p:childTnLst>
                          </p:cTn>
                        </p:par>
                        <p:par>
                          <p:cTn id="112" fill="hold">
                            <p:stCondLst>
                              <p:cond delay="13199"/>
                            </p:stCondLst>
                            <p:childTnLst>
                              <p:par>
                                <p:cTn id="113" presetID="23" presetClass="entr" presetSubtype="528" fill="hold" grpId="0" nodeType="afterEffect">
                                  <p:stCondLst>
                                    <p:cond delay="0"/>
                                  </p:stCondLst>
                                  <p:childTnLst>
                                    <p:set>
                                      <p:cBhvr>
                                        <p:cTn id="114" dur="1" fill="hold">
                                          <p:stCondLst>
                                            <p:cond delay="0"/>
                                          </p:stCondLst>
                                        </p:cTn>
                                        <p:tgtEl>
                                          <p:spTgt spid="18"/>
                                        </p:tgtEl>
                                        <p:attrNameLst>
                                          <p:attrName>style.visibility</p:attrName>
                                        </p:attrNameLst>
                                      </p:cBhvr>
                                      <p:to>
                                        <p:strVal val="visible"/>
                                      </p:to>
                                    </p:set>
                                    <p:anim calcmode="lin" valueType="num">
                                      <p:cBhvr>
                                        <p:cTn id="115" dur="500" fill="hold"/>
                                        <p:tgtEl>
                                          <p:spTgt spid="18"/>
                                        </p:tgtEl>
                                        <p:attrNameLst>
                                          <p:attrName>ppt_w</p:attrName>
                                        </p:attrNameLst>
                                      </p:cBhvr>
                                      <p:tavLst>
                                        <p:tav tm="0">
                                          <p:val>
                                            <p:fltVal val="0"/>
                                          </p:val>
                                        </p:tav>
                                        <p:tav tm="100000">
                                          <p:val>
                                            <p:strVal val="#ppt_w"/>
                                          </p:val>
                                        </p:tav>
                                      </p:tavLst>
                                    </p:anim>
                                    <p:anim calcmode="lin" valueType="num">
                                      <p:cBhvr>
                                        <p:cTn id="116" dur="500" fill="hold"/>
                                        <p:tgtEl>
                                          <p:spTgt spid="18"/>
                                        </p:tgtEl>
                                        <p:attrNameLst>
                                          <p:attrName>ppt_h</p:attrName>
                                        </p:attrNameLst>
                                      </p:cBhvr>
                                      <p:tavLst>
                                        <p:tav tm="0">
                                          <p:val>
                                            <p:fltVal val="0"/>
                                          </p:val>
                                        </p:tav>
                                        <p:tav tm="100000">
                                          <p:val>
                                            <p:strVal val="#ppt_h"/>
                                          </p:val>
                                        </p:tav>
                                      </p:tavLst>
                                    </p:anim>
                                    <p:anim calcmode="lin" valueType="num">
                                      <p:cBhvr>
                                        <p:cTn id="117" dur="500" fill="hold"/>
                                        <p:tgtEl>
                                          <p:spTgt spid="18"/>
                                        </p:tgtEl>
                                        <p:attrNameLst>
                                          <p:attrName>ppt_x</p:attrName>
                                        </p:attrNameLst>
                                      </p:cBhvr>
                                      <p:tavLst>
                                        <p:tav tm="0">
                                          <p:val>
                                            <p:fltVal val="0.5"/>
                                          </p:val>
                                        </p:tav>
                                        <p:tav tm="100000">
                                          <p:val>
                                            <p:strVal val="#ppt_x"/>
                                          </p:val>
                                        </p:tav>
                                      </p:tavLst>
                                    </p:anim>
                                    <p:anim calcmode="lin" valueType="num">
                                      <p:cBhvr>
                                        <p:cTn id="118" dur="500" fill="hold"/>
                                        <p:tgtEl>
                                          <p:spTgt spid="18"/>
                                        </p:tgtEl>
                                        <p:attrNameLst>
                                          <p:attrName>ppt_y</p:attrName>
                                        </p:attrNameLst>
                                      </p:cBhvr>
                                      <p:tavLst>
                                        <p:tav tm="0">
                                          <p:val>
                                            <p:fltVal val="0.5"/>
                                          </p:val>
                                        </p:tav>
                                        <p:tav tm="100000">
                                          <p:val>
                                            <p:strVal val="#ppt_y"/>
                                          </p:val>
                                        </p:tav>
                                      </p:tavLst>
                                    </p:anim>
                                  </p:childTnLst>
                                </p:cTn>
                              </p:par>
                            </p:childTnLst>
                          </p:cTn>
                        </p:par>
                        <p:par>
                          <p:cTn id="119" fill="hold">
                            <p:stCondLst>
                              <p:cond delay="13699"/>
                            </p:stCondLst>
                            <p:childTnLst>
                              <p:par>
                                <p:cTn id="120" presetID="23" presetClass="entr" presetSubtype="528" fill="hold" grpId="0" nodeType="afterEffect">
                                  <p:stCondLst>
                                    <p:cond delay="0"/>
                                  </p:stCondLst>
                                  <p:childTnLst>
                                    <p:set>
                                      <p:cBhvr>
                                        <p:cTn id="121" dur="1" fill="hold">
                                          <p:stCondLst>
                                            <p:cond delay="0"/>
                                          </p:stCondLst>
                                        </p:cTn>
                                        <p:tgtEl>
                                          <p:spTgt spid="19"/>
                                        </p:tgtEl>
                                        <p:attrNameLst>
                                          <p:attrName>style.visibility</p:attrName>
                                        </p:attrNameLst>
                                      </p:cBhvr>
                                      <p:to>
                                        <p:strVal val="visible"/>
                                      </p:to>
                                    </p:set>
                                    <p:anim calcmode="lin" valueType="num">
                                      <p:cBhvr>
                                        <p:cTn id="122" dur="500" fill="hold"/>
                                        <p:tgtEl>
                                          <p:spTgt spid="19"/>
                                        </p:tgtEl>
                                        <p:attrNameLst>
                                          <p:attrName>ppt_w</p:attrName>
                                        </p:attrNameLst>
                                      </p:cBhvr>
                                      <p:tavLst>
                                        <p:tav tm="0">
                                          <p:val>
                                            <p:fltVal val="0"/>
                                          </p:val>
                                        </p:tav>
                                        <p:tav tm="100000">
                                          <p:val>
                                            <p:strVal val="#ppt_w"/>
                                          </p:val>
                                        </p:tav>
                                      </p:tavLst>
                                    </p:anim>
                                    <p:anim calcmode="lin" valueType="num">
                                      <p:cBhvr>
                                        <p:cTn id="123" dur="500" fill="hold"/>
                                        <p:tgtEl>
                                          <p:spTgt spid="19"/>
                                        </p:tgtEl>
                                        <p:attrNameLst>
                                          <p:attrName>ppt_h</p:attrName>
                                        </p:attrNameLst>
                                      </p:cBhvr>
                                      <p:tavLst>
                                        <p:tav tm="0">
                                          <p:val>
                                            <p:fltVal val="0"/>
                                          </p:val>
                                        </p:tav>
                                        <p:tav tm="100000">
                                          <p:val>
                                            <p:strVal val="#ppt_h"/>
                                          </p:val>
                                        </p:tav>
                                      </p:tavLst>
                                    </p:anim>
                                    <p:anim calcmode="lin" valueType="num">
                                      <p:cBhvr>
                                        <p:cTn id="124" dur="500" fill="hold"/>
                                        <p:tgtEl>
                                          <p:spTgt spid="19"/>
                                        </p:tgtEl>
                                        <p:attrNameLst>
                                          <p:attrName>ppt_x</p:attrName>
                                        </p:attrNameLst>
                                      </p:cBhvr>
                                      <p:tavLst>
                                        <p:tav tm="0">
                                          <p:val>
                                            <p:fltVal val="0.5"/>
                                          </p:val>
                                        </p:tav>
                                        <p:tav tm="100000">
                                          <p:val>
                                            <p:strVal val="#ppt_x"/>
                                          </p:val>
                                        </p:tav>
                                      </p:tavLst>
                                    </p:anim>
                                    <p:anim calcmode="lin" valueType="num">
                                      <p:cBhvr>
                                        <p:cTn id="125" dur="500" fill="hold"/>
                                        <p:tgtEl>
                                          <p:spTgt spid="19"/>
                                        </p:tgtEl>
                                        <p:attrNameLst>
                                          <p:attrName>ppt_y</p:attrName>
                                        </p:attrNameLst>
                                      </p:cBhvr>
                                      <p:tavLst>
                                        <p:tav tm="0">
                                          <p:val>
                                            <p:fltVal val="0.5"/>
                                          </p:val>
                                        </p:tav>
                                        <p:tav tm="100000">
                                          <p:val>
                                            <p:strVal val="#ppt_y"/>
                                          </p:val>
                                        </p:tav>
                                      </p:tavLst>
                                    </p:anim>
                                  </p:childTnLst>
                                </p:cTn>
                              </p:par>
                            </p:childTnLst>
                          </p:cTn>
                        </p:par>
                        <p:par>
                          <p:cTn id="126" fill="hold">
                            <p:stCondLst>
                              <p:cond delay="14199"/>
                            </p:stCondLst>
                            <p:childTnLst>
                              <p:par>
                                <p:cTn id="127" presetID="23" presetClass="entr" presetSubtype="528" fill="hold" grpId="0" nodeType="afterEffect">
                                  <p:stCondLst>
                                    <p:cond delay="500"/>
                                  </p:stCondLst>
                                  <p:childTnLst>
                                    <p:set>
                                      <p:cBhvr>
                                        <p:cTn id="128" dur="1" fill="hold">
                                          <p:stCondLst>
                                            <p:cond delay="0"/>
                                          </p:stCondLst>
                                        </p:cTn>
                                        <p:tgtEl>
                                          <p:spTgt spid="20"/>
                                        </p:tgtEl>
                                        <p:attrNameLst>
                                          <p:attrName>style.visibility</p:attrName>
                                        </p:attrNameLst>
                                      </p:cBhvr>
                                      <p:to>
                                        <p:strVal val="visible"/>
                                      </p:to>
                                    </p:set>
                                    <p:anim calcmode="lin" valueType="num">
                                      <p:cBhvr>
                                        <p:cTn id="129" dur="500" fill="hold"/>
                                        <p:tgtEl>
                                          <p:spTgt spid="20"/>
                                        </p:tgtEl>
                                        <p:attrNameLst>
                                          <p:attrName>ppt_w</p:attrName>
                                        </p:attrNameLst>
                                      </p:cBhvr>
                                      <p:tavLst>
                                        <p:tav tm="0">
                                          <p:val>
                                            <p:fltVal val="0"/>
                                          </p:val>
                                        </p:tav>
                                        <p:tav tm="100000">
                                          <p:val>
                                            <p:strVal val="#ppt_w"/>
                                          </p:val>
                                        </p:tav>
                                      </p:tavLst>
                                    </p:anim>
                                    <p:anim calcmode="lin" valueType="num">
                                      <p:cBhvr>
                                        <p:cTn id="130" dur="500" fill="hold"/>
                                        <p:tgtEl>
                                          <p:spTgt spid="20"/>
                                        </p:tgtEl>
                                        <p:attrNameLst>
                                          <p:attrName>ppt_h</p:attrName>
                                        </p:attrNameLst>
                                      </p:cBhvr>
                                      <p:tavLst>
                                        <p:tav tm="0">
                                          <p:val>
                                            <p:fltVal val="0"/>
                                          </p:val>
                                        </p:tav>
                                        <p:tav tm="100000">
                                          <p:val>
                                            <p:strVal val="#ppt_h"/>
                                          </p:val>
                                        </p:tav>
                                      </p:tavLst>
                                    </p:anim>
                                    <p:anim calcmode="lin" valueType="num">
                                      <p:cBhvr>
                                        <p:cTn id="131" dur="500" fill="hold"/>
                                        <p:tgtEl>
                                          <p:spTgt spid="20"/>
                                        </p:tgtEl>
                                        <p:attrNameLst>
                                          <p:attrName>ppt_x</p:attrName>
                                        </p:attrNameLst>
                                      </p:cBhvr>
                                      <p:tavLst>
                                        <p:tav tm="0">
                                          <p:val>
                                            <p:fltVal val="0.5"/>
                                          </p:val>
                                        </p:tav>
                                        <p:tav tm="100000">
                                          <p:val>
                                            <p:strVal val="#ppt_x"/>
                                          </p:val>
                                        </p:tav>
                                      </p:tavLst>
                                    </p:anim>
                                    <p:anim calcmode="lin" valueType="num">
                                      <p:cBhvr>
                                        <p:cTn id="132" dur="500" fill="hold"/>
                                        <p:tgtEl>
                                          <p:spTgt spid="20"/>
                                        </p:tgtEl>
                                        <p:attrNameLst>
                                          <p:attrName>ppt_y</p:attrName>
                                        </p:attrNameLst>
                                      </p:cBhvr>
                                      <p:tavLst>
                                        <p:tav tm="0">
                                          <p:val>
                                            <p:fltVal val="0.5"/>
                                          </p:val>
                                        </p:tav>
                                        <p:tav tm="100000">
                                          <p:val>
                                            <p:strVal val="#ppt_y"/>
                                          </p:val>
                                        </p:tav>
                                      </p:tavLst>
                                    </p:anim>
                                  </p:childTnLst>
                                </p:cTn>
                              </p:par>
                            </p:childTnLst>
                          </p:cTn>
                        </p:par>
                        <p:par>
                          <p:cTn id="133" fill="hold">
                            <p:stCondLst>
                              <p:cond delay="15199"/>
                            </p:stCondLst>
                            <p:childTnLst>
                              <p:par>
                                <p:cTn id="134" presetID="23" presetClass="entr" presetSubtype="528" fill="hold" grpId="0" nodeType="afterEffect">
                                  <p:stCondLst>
                                    <p:cond delay="0"/>
                                  </p:stCondLst>
                                  <p:childTnLst>
                                    <p:set>
                                      <p:cBhvr>
                                        <p:cTn id="135" dur="1" fill="hold">
                                          <p:stCondLst>
                                            <p:cond delay="0"/>
                                          </p:stCondLst>
                                        </p:cTn>
                                        <p:tgtEl>
                                          <p:spTgt spid="21"/>
                                        </p:tgtEl>
                                        <p:attrNameLst>
                                          <p:attrName>style.visibility</p:attrName>
                                        </p:attrNameLst>
                                      </p:cBhvr>
                                      <p:to>
                                        <p:strVal val="visible"/>
                                      </p:to>
                                    </p:set>
                                    <p:anim calcmode="lin" valueType="num">
                                      <p:cBhvr>
                                        <p:cTn id="136" dur="500" fill="hold"/>
                                        <p:tgtEl>
                                          <p:spTgt spid="21"/>
                                        </p:tgtEl>
                                        <p:attrNameLst>
                                          <p:attrName>ppt_w</p:attrName>
                                        </p:attrNameLst>
                                      </p:cBhvr>
                                      <p:tavLst>
                                        <p:tav tm="0">
                                          <p:val>
                                            <p:fltVal val="0"/>
                                          </p:val>
                                        </p:tav>
                                        <p:tav tm="100000">
                                          <p:val>
                                            <p:strVal val="#ppt_w"/>
                                          </p:val>
                                        </p:tav>
                                      </p:tavLst>
                                    </p:anim>
                                    <p:anim calcmode="lin" valueType="num">
                                      <p:cBhvr>
                                        <p:cTn id="137" dur="500" fill="hold"/>
                                        <p:tgtEl>
                                          <p:spTgt spid="21"/>
                                        </p:tgtEl>
                                        <p:attrNameLst>
                                          <p:attrName>ppt_h</p:attrName>
                                        </p:attrNameLst>
                                      </p:cBhvr>
                                      <p:tavLst>
                                        <p:tav tm="0">
                                          <p:val>
                                            <p:fltVal val="0"/>
                                          </p:val>
                                        </p:tav>
                                        <p:tav tm="100000">
                                          <p:val>
                                            <p:strVal val="#ppt_h"/>
                                          </p:val>
                                        </p:tav>
                                      </p:tavLst>
                                    </p:anim>
                                    <p:anim calcmode="lin" valueType="num">
                                      <p:cBhvr>
                                        <p:cTn id="138" dur="500" fill="hold"/>
                                        <p:tgtEl>
                                          <p:spTgt spid="21"/>
                                        </p:tgtEl>
                                        <p:attrNameLst>
                                          <p:attrName>ppt_x</p:attrName>
                                        </p:attrNameLst>
                                      </p:cBhvr>
                                      <p:tavLst>
                                        <p:tav tm="0">
                                          <p:val>
                                            <p:fltVal val="0.5"/>
                                          </p:val>
                                        </p:tav>
                                        <p:tav tm="100000">
                                          <p:val>
                                            <p:strVal val="#ppt_x"/>
                                          </p:val>
                                        </p:tav>
                                      </p:tavLst>
                                    </p:anim>
                                    <p:anim calcmode="lin" valueType="num">
                                      <p:cBhvr>
                                        <p:cTn id="139" dur="500" fill="hold"/>
                                        <p:tgtEl>
                                          <p:spTgt spid="21"/>
                                        </p:tgtEl>
                                        <p:attrNameLst>
                                          <p:attrName>ppt_y</p:attrName>
                                        </p:attrNameLst>
                                      </p:cBhvr>
                                      <p:tavLst>
                                        <p:tav tm="0">
                                          <p:val>
                                            <p:fltVal val="0.5"/>
                                          </p:val>
                                        </p:tav>
                                        <p:tav tm="100000">
                                          <p:val>
                                            <p:strVal val="#ppt_y"/>
                                          </p:val>
                                        </p:tav>
                                      </p:tavLst>
                                    </p:anim>
                                  </p:childTnLst>
                                </p:cTn>
                              </p:par>
                            </p:childTnLst>
                          </p:cTn>
                        </p:par>
                        <p:par>
                          <p:cTn id="140" fill="hold">
                            <p:stCondLst>
                              <p:cond delay="15699"/>
                            </p:stCondLst>
                            <p:childTnLst>
                              <p:par>
                                <p:cTn id="141" presetID="23" presetClass="entr" presetSubtype="528" fill="hold" grpId="0" nodeType="afterEffect">
                                  <p:stCondLst>
                                    <p:cond delay="1000"/>
                                  </p:stCondLst>
                                  <p:childTnLst>
                                    <p:set>
                                      <p:cBhvr>
                                        <p:cTn id="142" dur="1" fill="hold">
                                          <p:stCondLst>
                                            <p:cond delay="0"/>
                                          </p:stCondLst>
                                        </p:cTn>
                                        <p:tgtEl>
                                          <p:spTgt spid="22"/>
                                        </p:tgtEl>
                                        <p:attrNameLst>
                                          <p:attrName>style.visibility</p:attrName>
                                        </p:attrNameLst>
                                      </p:cBhvr>
                                      <p:to>
                                        <p:strVal val="visible"/>
                                      </p:to>
                                    </p:set>
                                    <p:anim calcmode="lin" valueType="num">
                                      <p:cBhvr>
                                        <p:cTn id="143" dur="500" fill="hold"/>
                                        <p:tgtEl>
                                          <p:spTgt spid="22"/>
                                        </p:tgtEl>
                                        <p:attrNameLst>
                                          <p:attrName>ppt_w</p:attrName>
                                        </p:attrNameLst>
                                      </p:cBhvr>
                                      <p:tavLst>
                                        <p:tav tm="0">
                                          <p:val>
                                            <p:fltVal val="0"/>
                                          </p:val>
                                        </p:tav>
                                        <p:tav tm="100000">
                                          <p:val>
                                            <p:strVal val="#ppt_w"/>
                                          </p:val>
                                        </p:tav>
                                      </p:tavLst>
                                    </p:anim>
                                    <p:anim calcmode="lin" valueType="num">
                                      <p:cBhvr>
                                        <p:cTn id="144" dur="500" fill="hold"/>
                                        <p:tgtEl>
                                          <p:spTgt spid="22"/>
                                        </p:tgtEl>
                                        <p:attrNameLst>
                                          <p:attrName>ppt_h</p:attrName>
                                        </p:attrNameLst>
                                      </p:cBhvr>
                                      <p:tavLst>
                                        <p:tav tm="0">
                                          <p:val>
                                            <p:fltVal val="0"/>
                                          </p:val>
                                        </p:tav>
                                        <p:tav tm="100000">
                                          <p:val>
                                            <p:strVal val="#ppt_h"/>
                                          </p:val>
                                        </p:tav>
                                      </p:tavLst>
                                    </p:anim>
                                    <p:anim calcmode="lin" valueType="num">
                                      <p:cBhvr>
                                        <p:cTn id="145" dur="500" fill="hold"/>
                                        <p:tgtEl>
                                          <p:spTgt spid="22"/>
                                        </p:tgtEl>
                                        <p:attrNameLst>
                                          <p:attrName>ppt_x</p:attrName>
                                        </p:attrNameLst>
                                      </p:cBhvr>
                                      <p:tavLst>
                                        <p:tav tm="0">
                                          <p:val>
                                            <p:fltVal val="0.5"/>
                                          </p:val>
                                        </p:tav>
                                        <p:tav tm="100000">
                                          <p:val>
                                            <p:strVal val="#ppt_x"/>
                                          </p:val>
                                        </p:tav>
                                      </p:tavLst>
                                    </p:anim>
                                    <p:anim calcmode="lin" valueType="num">
                                      <p:cBhvr>
                                        <p:cTn id="146" dur="500" fill="hold"/>
                                        <p:tgtEl>
                                          <p:spTgt spid="22"/>
                                        </p:tgtEl>
                                        <p:attrNameLst>
                                          <p:attrName>ppt_y</p:attrName>
                                        </p:attrNameLst>
                                      </p:cBhvr>
                                      <p:tavLst>
                                        <p:tav tm="0">
                                          <p:val>
                                            <p:fltVal val="0.5"/>
                                          </p:val>
                                        </p:tav>
                                        <p:tav tm="100000">
                                          <p:val>
                                            <p:strVal val="#ppt_y"/>
                                          </p:val>
                                        </p:tav>
                                      </p:tavLst>
                                    </p:anim>
                                  </p:childTnLst>
                                </p:cTn>
                              </p:par>
                            </p:childTnLst>
                          </p:cTn>
                        </p:par>
                        <p:par>
                          <p:cTn id="147" fill="hold">
                            <p:stCondLst>
                              <p:cond delay="17199"/>
                            </p:stCondLst>
                            <p:childTnLst>
                              <p:par>
                                <p:cTn id="148" presetID="23" presetClass="entr" presetSubtype="528" fill="hold" grpId="0" nodeType="afterEffect">
                                  <p:stCondLst>
                                    <p:cond delay="699"/>
                                  </p:stCondLst>
                                  <p:childTnLst>
                                    <p:set>
                                      <p:cBhvr>
                                        <p:cTn id="149" dur="1" fill="hold">
                                          <p:stCondLst>
                                            <p:cond delay="0"/>
                                          </p:stCondLst>
                                        </p:cTn>
                                        <p:tgtEl>
                                          <p:spTgt spid="23"/>
                                        </p:tgtEl>
                                        <p:attrNameLst>
                                          <p:attrName>style.visibility</p:attrName>
                                        </p:attrNameLst>
                                      </p:cBhvr>
                                      <p:to>
                                        <p:strVal val="visible"/>
                                      </p:to>
                                    </p:set>
                                    <p:anim calcmode="lin" valueType="num">
                                      <p:cBhvr>
                                        <p:cTn id="150" dur="500" fill="hold"/>
                                        <p:tgtEl>
                                          <p:spTgt spid="23"/>
                                        </p:tgtEl>
                                        <p:attrNameLst>
                                          <p:attrName>ppt_w</p:attrName>
                                        </p:attrNameLst>
                                      </p:cBhvr>
                                      <p:tavLst>
                                        <p:tav tm="0">
                                          <p:val>
                                            <p:fltVal val="0"/>
                                          </p:val>
                                        </p:tav>
                                        <p:tav tm="100000">
                                          <p:val>
                                            <p:strVal val="#ppt_w"/>
                                          </p:val>
                                        </p:tav>
                                      </p:tavLst>
                                    </p:anim>
                                    <p:anim calcmode="lin" valueType="num">
                                      <p:cBhvr>
                                        <p:cTn id="151" dur="500" fill="hold"/>
                                        <p:tgtEl>
                                          <p:spTgt spid="23"/>
                                        </p:tgtEl>
                                        <p:attrNameLst>
                                          <p:attrName>ppt_h</p:attrName>
                                        </p:attrNameLst>
                                      </p:cBhvr>
                                      <p:tavLst>
                                        <p:tav tm="0">
                                          <p:val>
                                            <p:fltVal val="0"/>
                                          </p:val>
                                        </p:tav>
                                        <p:tav tm="100000">
                                          <p:val>
                                            <p:strVal val="#ppt_h"/>
                                          </p:val>
                                        </p:tav>
                                      </p:tavLst>
                                    </p:anim>
                                    <p:anim calcmode="lin" valueType="num">
                                      <p:cBhvr>
                                        <p:cTn id="152" dur="500" fill="hold"/>
                                        <p:tgtEl>
                                          <p:spTgt spid="23"/>
                                        </p:tgtEl>
                                        <p:attrNameLst>
                                          <p:attrName>ppt_x</p:attrName>
                                        </p:attrNameLst>
                                      </p:cBhvr>
                                      <p:tavLst>
                                        <p:tav tm="0">
                                          <p:val>
                                            <p:fltVal val="0.5"/>
                                          </p:val>
                                        </p:tav>
                                        <p:tav tm="100000">
                                          <p:val>
                                            <p:strVal val="#ppt_x"/>
                                          </p:val>
                                        </p:tav>
                                      </p:tavLst>
                                    </p:anim>
                                    <p:anim calcmode="lin" valueType="num">
                                      <p:cBhvr>
                                        <p:cTn id="153" dur="500" fill="hold"/>
                                        <p:tgtEl>
                                          <p:spTgt spid="2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2C70D22-80E1-4116-93BF-4A81A40F320F}" type="datetimeFigureOut">
              <a:rPr lang="zh-CN" altLang="en-US" smtClean="0">
                <a:solidFill>
                  <a:prstClr val="black">
                    <a:tint val="75000"/>
                  </a:prstClr>
                </a:solidFill>
              </a:rPr>
              <a:t>2022/4/22</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E7389EF1-5EB8-4EB1-B5D6-D1404D7F44E8}"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2C70D22-80E1-4116-93BF-4A81A40F320F}" type="datetimeFigureOut">
              <a:rPr lang="zh-CN" altLang="en-US" smtClean="0">
                <a:solidFill>
                  <a:prstClr val="black">
                    <a:tint val="75000"/>
                  </a:prstClr>
                </a:solidFill>
              </a:rPr>
              <a:t>2022/4/22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7389EF1-5EB8-4EB1-B5D6-D1404D7F44E8}"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2C70D22-80E1-4116-93BF-4A81A40F320F}" type="datetimeFigureOut">
              <a:rPr lang="zh-CN" altLang="en-US" smtClean="0">
                <a:solidFill>
                  <a:prstClr val="black">
                    <a:tint val="75000"/>
                  </a:prstClr>
                </a:solidFill>
              </a:rPr>
              <a:t>2022/4/22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7389EF1-5EB8-4EB1-B5D6-D1404D7F44E8}"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2C70D22-80E1-4116-93BF-4A81A40F320F}" type="datetimeFigureOut">
              <a:rPr lang="zh-CN" altLang="en-US" smtClean="0">
                <a:solidFill>
                  <a:prstClr val="black">
                    <a:tint val="75000"/>
                  </a:prstClr>
                </a:solidFill>
              </a:rPr>
              <a:t>2022/4/22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7389EF1-5EB8-4EB1-B5D6-D1404D7F44E8}"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2C70D22-80E1-4116-93BF-4A81A40F320F}" type="datetimeFigureOut">
              <a:rPr lang="zh-CN" altLang="en-US" smtClean="0">
                <a:solidFill>
                  <a:prstClr val="black">
                    <a:tint val="75000"/>
                  </a:prstClr>
                </a:solidFill>
              </a:rPr>
              <a:t>2022/4/22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7389EF1-5EB8-4EB1-B5D6-D1404D7F44E8}"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FFFFF"/>
        </a:solid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315607" y="294378"/>
            <a:ext cx="11607155" cy="941520"/>
          </a:xfrm>
        </p:spPr>
        <p:txBody>
          <a:bodyPr wrap="square" lIns="182880" tIns="146304" rIns="182880" bIns="146304">
            <a:spAutoFit/>
          </a:bodyPr>
          <a:lstStyle>
            <a:lvl1pPr marL="0" algn="l" defTabSz="878840" rtl="0" eaLnBrk="1" latinLnBrk="0" hangingPunct="1">
              <a:lnSpc>
                <a:spcPct val="90000"/>
              </a:lnSpc>
              <a:spcBef>
                <a:spcPct val="0"/>
              </a:spcBef>
              <a:buNone/>
              <a:defRPr lang="en-US" sz="4705" b="0" i="0" u="none" kern="1200" cap="none" spc="-98" baseline="0" dirty="0">
                <a:ln w="3175">
                  <a:noFill/>
                </a:ln>
                <a:gradFill>
                  <a:gsLst>
                    <a:gs pos="1250">
                      <a:schemeClr val="tx1"/>
                    </a:gs>
                    <a:gs pos="100000">
                      <a:schemeClr val="tx1"/>
                    </a:gs>
                  </a:gsLst>
                  <a:lin ang="5400000" scaled="0"/>
                </a:gradFill>
                <a:effectLst/>
                <a:latin typeface="Segoe UI Semibold" panose="020B0702040204020203" charset="0"/>
                <a:ea typeface="Segoe UI Semibold" panose="020B0702040204020203" charset="0"/>
                <a:cs typeface="Segoe UI Semibold" panose="020B0702040204020203" charset="0"/>
              </a:defRPr>
            </a:lvl1pPr>
          </a:lstStyle>
          <a:p>
            <a:r>
              <a:rPr lang="en-US"/>
              <a:t>Click to edit Master title style</a:t>
            </a:r>
          </a:p>
        </p:txBody>
      </p:sp>
    </p:spTree>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00" eaLnBrk="1" fontAlgn="auto" hangingPunct="1">
              <a:spcBef>
                <a:spcPts val="0"/>
              </a:spcBef>
              <a:spcAft>
                <a:spcPts val="0"/>
              </a:spcAft>
            </a:pPr>
            <a:fld id="{0F9C1CFF-E535-CA4B-9E23-E36B370FFE6E}" type="datetimeFigureOut">
              <a:rPr lang="en-US" sz="1765" b="0" smtClean="0">
                <a:solidFill>
                  <a:srgbClr val="2C292A"/>
                </a:solidFill>
                <a:latin typeface="Segoe UI" panose="020B0502040204020203"/>
              </a:rPr>
              <a:t>4/22/2022</a:t>
            </a:fld>
            <a:endParaRPr lang="en-US" sz="1765" b="0">
              <a:solidFill>
                <a:srgbClr val="2C292A"/>
              </a:solidFill>
              <a:latin typeface="Segoe UI" panose="020B0502040204020203"/>
            </a:endParaRPr>
          </a:p>
        </p:txBody>
      </p:sp>
      <p:sp>
        <p:nvSpPr>
          <p:cNvPr id="3" name="Footer Placeholder 2"/>
          <p:cNvSpPr>
            <a:spLocks noGrp="1"/>
          </p:cNvSpPr>
          <p:nvPr>
            <p:ph type="ftr" sz="quarter" idx="11"/>
          </p:nvPr>
        </p:nvSpPr>
        <p:spPr/>
        <p:txBody>
          <a:bodyPr/>
          <a:lstStyle/>
          <a:p>
            <a:pPr defTabSz="914400" eaLnBrk="1" fontAlgn="auto" hangingPunct="1">
              <a:spcBef>
                <a:spcPts val="0"/>
              </a:spcBef>
              <a:spcAft>
                <a:spcPts val="0"/>
              </a:spcAft>
            </a:pPr>
            <a:endParaRPr lang="en-US" sz="1765" b="0">
              <a:solidFill>
                <a:srgbClr val="2C292A"/>
              </a:solidFill>
              <a:latin typeface="Segoe UI" panose="020B0502040204020203"/>
            </a:endParaRPr>
          </a:p>
        </p:txBody>
      </p:sp>
      <p:sp>
        <p:nvSpPr>
          <p:cNvPr id="4" name="Slide Number Placeholder 3"/>
          <p:cNvSpPr>
            <a:spLocks noGrp="1"/>
          </p:cNvSpPr>
          <p:nvPr>
            <p:ph type="sldNum" sz="quarter" idx="12"/>
          </p:nvPr>
        </p:nvSpPr>
        <p:spPr/>
        <p:txBody>
          <a:bodyPr/>
          <a:lstStyle/>
          <a:p>
            <a:pPr defTabSz="914400" eaLnBrk="1" fontAlgn="auto" hangingPunct="1">
              <a:spcBef>
                <a:spcPts val="0"/>
              </a:spcBef>
              <a:spcAft>
                <a:spcPts val="0"/>
              </a:spcAft>
            </a:pPr>
            <a:fld id="{951971CA-1DF5-304C-85EE-B189BBD6C337}" type="slidenum">
              <a:rPr lang="en-US" sz="1765" b="0" smtClean="0">
                <a:solidFill>
                  <a:srgbClr val="2C292A"/>
                </a:solidFill>
                <a:latin typeface="Segoe UI" panose="020B0502040204020203"/>
              </a:rPr>
              <a:t>‹#›</a:t>
            </a:fld>
            <a:endParaRPr lang="en-US" sz="1765" b="0">
              <a:solidFill>
                <a:srgbClr val="2C292A"/>
              </a:solidFill>
              <a:latin typeface="Segoe UI" panose="020B0502040204020203"/>
            </a:endParaRPr>
          </a:p>
        </p:txBody>
      </p:sp>
    </p:spTree>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269303" y="1187644"/>
            <a:ext cx="11655078" cy="22665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showMasterPhAnim="0" userDrawn="1">
  <p:cSld name="3_内容">
    <p:spTree>
      <p:nvGrpSpPr>
        <p:cNvPr id="1" name=""/>
        <p:cNvGrpSpPr/>
        <p:nvPr/>
      </p:nvGrpSpPr>
      <p:grpSpPr>
        <a:xfrm>
          <a:off x="0" y="0"/>
          <a:ext cx="0" cy="0"/>
          <a:chOff x="0" y="0"/>
          <a:chExt cx="0" cy="0"/>
        </a:xfrm>
      </p:grpSpPr>
      <p:sp>
        <p:nvSpPr>
          <p:cNvPr id="2" name="椭圆 1"/>
          <p:cNvSpPr/>
          <p:nvPr/>
        </p:nvSpPr>
        <p:spPr>
          <a:xfrm>
            <a:off x="-4408488" y="1820863"/>
            <a:ext cx="871538" cy="785812"/>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3" name="椭圆 2"/>
          <p:cNvSpPr/>
          <p:nvPr/>
        </p:nvSpPr>
        <p:spPr>
          <a:xfrm>
            <a:off x="-3021013" y="-849313"/>
            <a:ext cx="479425" cy="43021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4" name="椭圆 3"/>
          <p:cNvSpPr/>
          <p:nvPr/>
        </p:nvSpPr>
        <p:spPr>
          <a:xfrm>
            <a:off x="-3427413" y="1363663"/>
            <a:ext cx="803275" cy="720725"/>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5" name="椭圆 4"/>
          <p:cNvSpPr/>
          <p:nvPr/>
        </p:nvSpPr>
        <p:spPr>
          <a:xfrm>
            <a:off x="16832263" y="4398963"/>
            <a:ext cx="477837"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6" name="椭圆 5"/>
          <p:cNvSpPr/>
          <p:nvPr/>
        </p:nvSpPr>
        <p:spPr>
          <a:xfrm>
            <a:off x="10726738" y="-1728788"/>
            <a:ext cx="476250"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7" name="椭圆 6"/>
          <p:cNvSpPr/>
          <p:nvPr/>
        </p:nvSpPr>
        <p:spPr>
          <a:xfrm>
            <a:off x="-477838" y="9266238"/>
            <a:ext cx="1422401" cy="1281112"/>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8" name="椭圆 7"/>
          <p:cNvSpPr/>
          <p:nvPr/>
        </p:nvSpPr>
        <p:spPr>
          <a:xfrm>
            <a:off x="7099300" y="-2414588"/>
            <a:ext cx="477838"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9" name="椭圆 8"/>
          <p:cNvSpPr/>
          <p:nvPr/>
        </p:nvSpPr>
        <p:spPr>
          <a:xfrm>
            <a:off x="14832013" y="7800975"/>
            <a:ext cx="476250" cy="43021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0" name="椭圆 9"/>
          <p:cNvSpPr/>
          <p:nvPr/>
        </p:nvSpPr>
        <p:spPr>
          <a:xfrm>
            <a:off x="2894013" y="10069513"/>
            <a:ext cx="476250"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1" name="椭圆 10"/>
          <p:cNvSpPr/>
          <p:nvPr/>
        </p:nvSpPr>
        <p:spPr>
          <a:xfrm>
            <a:off x="15044738" y="7070725"/>
            <a:ext cx="1200150" cy="116046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2" name="椭圆 11"/>
          <p:cNvSpPr/>
          <p:nvPr/>
        </p:nvSpPr>
        <p:spPr>
          <a:xfrm>
            <a:off x="15806738" y="1693863"/>
            <a:ext cx="1901825" cy="1571625"/>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3" name="椭圆 12"/>
          <p:cNvSpPr/>
          <p:nvPr/>
        </p:nvSpPr>
        <p:spPr>
          <a:xfrm>
            <a:off x="-4408488" y="1820863"/>
            <a:ext cx="871538" cy="785812"/>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4" name="椭圆 13"/>
          <p:cNvSpPr/>
          <p:nvPr/>
        </p:nvSpPr>
        <p:spPr>
          <a:xfrm>
            <a:off x="-3021013" y="-849313"/>
            <a:ext cx="479425" cy="43021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5" name="椭圆 14"/>
          <p:cNvSpPr/>
          <p:nvPr/>
        </p:nvSpPr>
        <p:spPr>
          <a:xfrm>
            <a:off x="-3427413" y="1363663"/>
            <a:ext cx="803275" cy="720725"/>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6" name="椭圆 15"/>
          <p:cNvSpPr/>
          <p:nvPr/>
        </p:nvSpPr>
        <p:spPr>
          <a:xfrm>
            <a:off x="16832263" y="4398963"/>
            <a:ext cx="477837"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7" name="椭圆 16"/>
          <p:cNvSpPr/>
          <p:nvPr/>
        </p:nvSpPr>
        <p:spPr>
          <a:xfrm>
            <a:off x="10726738" y="-1728788"/>
            <a:ext cx="476250"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8" name="椭圆 17"/>
          <p:cNvSpPr/>
          <p:nvPr/>
        </p:nvSpPr>
        <p:spPr>
          <a:xfrm>
            <a:off x="-477838" y="9266238"/>
            <a:ext cx="1422401" cy="1281112"/>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9" name="椭圆 18"/>
          <p:cNvSpPr/>
          <p:nvPr/>
        </p:nvSpPr>
        <p:spPr>
          <a:xfrm>
            <a:off x="7099300" y="-2414588"/>
            <a:ext cx="477838"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0" name="椭圆 19"/>
          <p:cNvSpPr/>
          <p:nvPr/>
        </p:nvSpPr>
        <p:spPr>
          <a:xfrm>
            <a:off x="14832013" y="7800975"/>
            <a:ext cx="476250" cy="43021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1" name="椭圆 20"/>
          <p:cNvSpPr/>
          <p:nvPr/>
        </p:nvSpPr>
        <p:spPr>
          <a:xfrm>
            <a:off x="2894013" y="10069513"/>
            <a:ext cx="476250"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2" name="椭圆 21"/>
          <p:cNvSpPr/>
          <p:nvPr/>
        </p:nvSpPr>
        <p:spPr>
          <a:xfrm>
            <a:off x="15044738" y="7070725"/>
            <a:ext cx="1200150" cy="116046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3" name="椭圆 22"/>
          <p:cNvSpPr/>
          <p:nvPr/>
        </p:nvSpPr>
        <p:spPr>
          <a:xfrm>
            <a:off x="15806738" y="1693863"/>
            <a:ext cx="1901825" cy="1571625"/>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4" name="TextBox 57"/>
          <p:cNvSpPr txBox="1">
            <a:spLocks noChangeArrowheads="1"/>
          </p:cNvSpPr>
          <p:nvPr/>
        </p:nvSpPr>
        <p:spPr bwMode="auto">
          <a:xfrm>
            <a:off x="2325688" y="1104900"/>
            <a:ext cx="5099050" cy="338138"/>
          </a:xfrm>
          <a:prstGeom prst="rect">
            <a:avLst/>
          </a:prstGeom>
          <a:noFill/>
          <a:ln>
            <a:noFill/>
          </a:ln>
        </p:spPr>
        <p:txBody>
          <a:bodyPr>
            <a:spAutoFit/>
          </a:bodyPr>
          <a:lstStyle>
            <a:lvl1pPr>
              <a:defRPr sz="2000" b="1">
                <a:solidFill>
                  <a:schemeClr val="tx1"/>
                </a:solidFill>
                <a:latin typeface="宋体" panose="02010600030101010101" pitchFamily="2" charset="-122"/>
                <a:ea typeface="宋体" panose="02010600030101010101" pitchFamily="2" charset="-122"/>
              </a:defRPr>
            </a:lvl1pPr>
            <a:lvl2pPr marL="742950" indent="-285750">
              <a:defRPr sz="2000" b="1">
                <a:solidFill>
                  <a:schemeClr val="tx1"/>
                </a:solidFill>
                <a:latin typeface="宋体" panose="02010600030101010101" pitchFamily="2" charset="-122"/>
                <a:ea typeface="宋体" panose="02010600030101010101" pitchFamily="2" charset="-122"/>
              </a:defRPr>
            </a:lvl2pPr>
            <a:lvl3pPr marL="1143000" indent="-228600">
              <a:defRPr sz="2000" b="1">
                <a:solidFill>
                  <a:schemeClr val="tx1"/>
                </a:solidFill>
                <a:latin typeface="宋体" panose="02010600030101010101" pitchFamily="2" charset="-122"/>
                <a:ea typeface="宋体" panose="02010600030101010101" pitchFamily="2" charset="-122"/>
              </a:defRPr>
            </a:lvl3pPr>
            <a:lvl4pPr marL="1600200" indent="-228600">
              <a:defRPr sz="2000" b="1">
                <a:solidFill>
                  <a:schemeClr val="tx1"/>
                </a:solidFill>
                <a:latin typeface="宋体" panose="02010600030101010101" pitchFamily="2" charset="-122"/>
                <a:ea typeface="宋体" panose="02010600030101010101" pitchFamily="2" charset="-122"/>
              </a:defRPr>
            </a:lvl4pPr>
            <a:lvl5pPr marL="2057400" indent="-228600">
              <a:defRPr sz="2000" b="1">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9pPr>
          </a:lstStyle>
          <a:p>
            <a:pPr algn="dist" eaLnBrk="1" hangingPunct="1">
              <a:defRPr/>
            </a:pPr>
            <a:r>
              <a:rPr lang="en-US" altLang="zh-CN" sz="1600" b="0">
                <a:latin typeface="微软雅黑" panose="020B0503020204020204" pitchFamily="34" charset="-122"/>
                <a:sym typeface="+mn-ea"/>
              </a:rPr>
              <a:t>SHAANXI RAILWAY INSTITUTE</a:t>
            </a:r>
            <a:endParaRPr lang="zh-CN" altLang="en-US" sz="1600" b="0">
              <a:latin typeface="微软雅黑" panose="020B0503020204020204" pitchFamily="34" charset="-122"/>
              <a:sym typeface="+mn-ea"/>
            </a:endParaRPr>
          </a:p>
        </p:txBody>
      </p:sp>
      <p:pic>
        <p:nvPicPr>
          <p:cNvPr id="25" name="Picture 27" descr="C:\Documents and Settings\yet7\桌面\4.16\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4388" y="663575"/>
            <a:ext cx="1439862"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8" descr="C:\Documents and Settings\yet7\桌面\4.16\校名.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68550" y="692150"/>
            <a:ext cx="5072063"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4"/>
          <p:cNvSpPr>
            <a:spLocks noGrp="1" noChangeArrowheads="1"/>
          </p:cNvSpPr>
          <p:nvPr>
            <p:ph type="dt" sz="half" idx="10"/>
          </p:nvPr>
        </p:nvSpPr>
        <p:spPr>
          <a:xfrm>
            <a:off x="609600" y="6245225"/>
            <a:ext cx="2844800" cy="476250"/>
          </a:xfrm>
          <a:prstGeom prst="rect">
            <a:avLst/>
          </a:prstGeom>
        </p:spPr>
        <p:txBody>
          <a:bodyPr/>
          <a:lstStyle>
            <a:lvl1pPr eaLnBrk="1" hangingPunct="1">
              <a:buFontTx/>
              <a:buNone/>
              <a:defRPr sz="1800" b="0">
                <a:latin typeface="Arial" panose="020B0604020202020204" pitchFamily="34" charset="0"/>
                <a:ea typeface="宋体" panose="02010600030101010101" pitchFamily="2" charset="-122"/>
              </a:defRPr>
            </a:lvl1pPr>
          </a:lstStyle>
          <a:p>
            <a:pPr>
              <a:defRPr/>
            </a:pPr>
            <a:endParaRPr lang="en-US" altLang="zh-CN"/>
          </a:p>
        </p:txBody>
      </p:sp>
      <p:sp>
        <p:nvSpPr>
          <p:cNvPr id="28" name="Rectangle 5"/>
          <p:cNvSpPr>
            <a:spLocks noGrp="1" noChangeArrowheads="1"/>
          </p:cNvSpPr>
          <p:nvPr>
            <p:ph type="ftr" sz="quarter" idx="11"/>
          </p:nvPr>
        </p:nvSpPr>
        <p:spPr>
          <a:xfrm>
            <a:off x="4165600" y="6245225"/>
            <a:ext cx="3860800" cy="476250"/>
          </a:xfrm>
          <a:prstGeom prst="rect">
            <a:avLst/>
          </a:prstGeom>
        </p:spPr>
        <p:txBody>
          <a:bodyPr/>
          <a:lstStyle>
            <a:lvl1pPr eaLnBrk="1" hangingPunct="1">
              <a:buFontTx/>
              <a:buNone/>
              <a:defRPr sz="1800" b="0">
                <a:latin typeface="Arial" panose="020B0604020202020204" pitchFamily="34" charset="0"/>
                <a:ea typeface="宋体" panose="02010600030101010101" pitchFamily="2" charset="-122"/>
              </a:defRPr>
            </a:lvl1pPr>
          </a:lstStyle>
          <a:p>
            <a:pPr>
              <a:defRPr/>
            </a:pPr>
            <a:endParaRPr lang="en-US" altLang="zh-CN"/>
          </a:p>
        </p:txBody>
      </p:sp>
      <p:sp>
        <p:nvSpPr>
          <p:cNvPr id="29"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lstStyle>
            <a:lvl1pPr eaLnBrk="1" hangingPunct="1">
              <a:buFont typeface="Arial" panose="020B0604020202020204" pitchFamily="34" charset="0"/>
              <a:buNone/>
              <a:defRPr sz="1800" b="0" noProof="1">
                <a:latin typeface="Arial" panose="020B0604020202020204" pitchFamily="34" charset="0"/>
              </a:defRPr>
            </a:lvl1pPr>
          </a:lstStyle>
          <a:p>
            <a:pPr>
              <a:defRPr/>
            </a:pPr>
            <a:fld id="{AB036566-1D53-4DBC-8726-D84C14BA5BA6}" type="slidenum">
              <a:rPr altLang="zh-CN"/>
              <a:t>‹#›</a:t>
            </a:fld>
            <a:endParaRPr lang="zh-CN" altLang="zh-CN"/>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par>
                          <p:cTn id="11" fill="hold">
                            <p:stCondLst>
                              <p:cond delay="500"/>
                            </p:stCondLst>
                            <p:childTnLst>
                              <p:par>
                                <p:cTn id="12" presetID="23" presetClass="entr" presetSubtype="272" fill="hold" grpId="0" nodeType="afterEffect">
                                  <p:stCondLst>
                                    <p:cond delay="30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strVal val="2/3*#ppt_w"/>
                                          </p:val>
                                        </p:tav>
                                        <p:tav tm="100000">
                                          <p:val>
                                            <p:strVal val="#ppt_w"/>
                                          </p:val>
                                        </p:tav>
                                      </p:tavLst>
                                    </p:anim>
                                    <p:anim calcmode="lin" valueType="num">
                                      <p:cBhvr>
                                        <p:cTn id="15" dur="500" fill="hold"/>
                                        <p:tgtEl>
                                          <p:spTgt spid="3"/>
                                        </p:tgtEl>
                                        <p:attrNameLst>
                                          <p:attrName>ppt_h</p:attrName>
                                        </p:attrNameLst>
                                      </p:cBhvr>
                                      <p:tavLst>
                                        <p:tav tm="0">
                                          <p:val>
                                            <p:strVal val="2/3*#ppt_h"/>
                                          </p:val>
                                        </p:tav>
                                        <p:tav tm="100000">
                                          <p:val>
                                            <p:strVal val="#ppt_h"/>
                                          </p:val>
                                        </p:tav>
                                      </p:tavLst>
                                    </p:anim>
                                  </p:childTnLst>
                                </p:cTn>
                              </p:par>
                            </p:childTnLst>
                          </p:cTn>
                        </p:par>
                        <p:par>
                          <p:cTn id="16" fill="hold">
                            <p:stCondLst>
                              <p:cond delay="1300"/>
                            </p:stCondLst>
                            <p:childTnLst>
                              <p:par>
                                <p:cTn id="17" presetID="23" presetClass="entr" presetSubtype="528" fill="hold" grpId="0" nodeType="afterEffect">
                                  <p:stCondLst>
                                    <p:cond delay="20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 calcmode="lin" valueType="num">
                                      <p:cBhvr>
                                        <p:cTn id="21" dur="500" fill="hold"/>
                                        <p:tgtEl>
                                          <p:spTgt spid="4"/>
                                        </p:tgtEl>
                                        <p:attrNameLst>
                                          <p:attrName>ppt_x</p:attrName>
                                        </p:attrNameLst>
                                      </p:cBhvr>
                                      <p:tavLst>
                                        <p:tav tm="0">
                                          <p:val>
                                            <p:fltVal val="0.5"/>
                                          </p:val>
                                        </p:tav>
                                        <p:tav tm="100000">
                                          <p:val>
                                            <p:strVal val="#ppt_x"/>
                                          </p:val>
                                        </p:tav>
                                      </p:tavLst>
                                    </p:anim>
                                    <p:anim calcmode="lin" valueType="num">
                                      <p:cBhvr>
                                        <p:cTn id="22" dur="500" fill="hold"/>
                                        <p:tgtEl>
                                          <p:spTgt spid="4"/>
                                        </p:tgtEl>
                                        <p:attrNameLst>
                                          <p:attrName>ppt_y</p:attrName>
                                        </p:attrNameLst>
                                      </p:cBhvr>
                                      <p:tavLst>
                                        <p:tav tm="0">
                                          <p:val>
                                            <p:fltVal val="0.5"/>
                                          </p:val>
                                        </p:tav>
                                        <p:tav tm="100000">
                                          <p:val>
                                            <p:strVal val="#ppt_y"/>
                                          </p:val>
                                        </p:tav>
                                      </p:tavLst>
                                    </p:anim>
                                  </p:childTnLst>
                                </p:cTn>
                              </p:par>
                            </p:childTnLst>
                          </p:cTn>
                        </p:par>
                        <p:par>
                          <p:cTn id="23" fill="hold">
                            <p:stCondLst>
                              <p:cond delay="2000"/>
                            </p:stCondLst>
                            <p:childTnLst>
                              <p:par>
                                <p:cTn id="24" presetID="23" presetClass="entr" presetSubtype="528" fill="hold" grpId="0" nodeType="afterEffect">
                                  <p:stCondLst>
                                    <p:cond delay="40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 calcmode="lin" valueType="num">
                                      <p:cBhvr>
                                        <p:cTn id="28" dur="500" fill="hold"/>
                                        <p:tgtEl>
                                          <p:spTgt spid="5"/>
                                        </p:tgtEl>
                                        <p:attrNameLst>
                                          <p:attrName>ppt_x</p:attrName>
                                        </p:attrNameLst>
                                      </p:cBhvr>
                                      <p:tavLst>
                                        <p:tav tm="0">
                                          <p:val>
                                            <p:fltVal val="0.5"/>
                                          </p:val>
                                        </p:tav>
                                        <p:tav tm="100000">
                                          <p:val>
                                            <p:strVal val="#ppt_x"/>
                                          </p:val>
                                        </p:tav>
                                      </p:tavLst>
                                    </p:anim>
                                    <p:anim calcmode="lin" valueType="num">
                                      <p:cBhvr>
                                        <p:cTn id="29" dur="500" fill="hold"/>
                                        <p:tgtEl>
                                          <p:spTgt spid="5"/>
                                        </p:tgtEl>
                                        <p:attrNameLst>
                                          <p:attrName>ppt_y</p:attrName>
                                        </p:attrNameLst>
                                      </p:cBhvr>
                                      <p:tavLst>
                                        <p:tav tm="0">
                                          <p:val>
                                            <p:fltVal val="0.5"/>
                                          </p:val>
                                        </p:tav>
                                        <p:tav tm="100000">
                                          <p:val>
                                            <p:strVal val="#ppt_y"/>
                                          </p:val>
                                        </p:tav>
                                      </p:tavLst>
                                    </p:anim>
                                  </p:childTnLst>
                                </p:cTn>
                              </p:par>
                            </p:childTnLst>
                          </p:cTn>
                        </p:par>
                        <p:par>
                          <p:cTn id="30" fill="hold">
                            <p:stCondLst>
                              <p:cond delay="2900"/>
                            </p:stCondLst>
                            <p:childTnLst>
                              <p:par>
                                <p:cTn id="31" presetID="23" presetClass="entr" presetSubtype="528" fill="hold" grpId="0" nodeType="afterEffect">
                                  <p:stCondLst>
                                    <p:cond delay="60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fltVal val="0"/>
                                          </p:val>
                                        </p:tav>
                                        <p:tav tm="100000">
                                          <p:val>
                                            <p:strVal val="#ppt_w"/>
                                          </p:val>
                                        </p:tav>
                                      </p:tavLst>
                                    </p:anim>
                                    <p:anim calcmode="lin" valueType="num">
                                      <p:cBhvr>
                                        <p:cTn id="34" dur="500" fill="hold"/>
                                        <p:tgtEl>
                                          <p:spTgt spid="6"/>
                                        </p:tgtEl>
                                        <p:attrNameLst>
                                          <p:attrName>ppt_h</p:attrName>
                                        </p:attrNameLst>
                                      </p:cBhvr>
                                      <p:tavLst>
                                        <p:tav tm="0">
                                          <p:val>
                                            <p:fltVal val="0"/>
                                          </p:val>
                                        </p:tav>
                                        <p:tav tm="100000">
                                          <p:val>
                                            <p:strVal val="#ppt_h"/>
                                          </p:val>
                                        </p:tav>
                                      </p:tavLst>
                                    </p:anim>
                                    <p:anim calcmode="lin" valueType="num">
                                      <p:cBhvr>
                                        <p:cTn id="35" dur="500" fill="hold"/>
                                        <p:tgtEl>
                                          <p:spTgt spid="6"/>
                                        </p:tgtEl>
                                        <p:attrNameLst>
                                          <p:attrName>ppt_x</p:attrName>
                                        </p:attrNameLst>
                                      </p:cBhvr>
                                      <p:tavLst>
                                        <p:tav tm="0">
                                          <p:val>
                                            <p:fltVal val="0.5"/>
                                          </p:val>
                                        </p:tav>
                                        <p:tav tm="100000">
                                          <p:val>
                                            <p:strVal val="#ppt_x"/>
                                          </p:val>
                                        </p:tav>
                                      </p:tavLst>
                                    </p:anim>
                                    <p:anim calcmode="lin" valueType="num">
                                      <p:cBhvr>
                                        <p:cTn id="36" dur="500" fill="hold"/>
                                        <p:tgtEl>
                                          <p:spTgt spid="6"/>
                                        </p:tgtEl>
                                        <p:attrNameLst>
                                          <p:attrName>ppt_y</p:attrName>
                                        </p:attrNameLst>
                                      </p:cBhvr>
                                      <p:tavLst>
                                        <p:tav tm="0">
                                          <p:val>
                                            <p:fltVal val="0.5"/>
                                          </p:val>
                                        </p:tav>
                                        <p:tav tm="100000">
                                          <p:val>
                                            <p:strVal val="#ppt_y"/>
                                          </p:val>
                                        </p:tav>
                                      </p:tavLst>
                                    </p:anim>
                                  </p:childTnLst>
                                </p:cTn>
                              </p:par>
                            </p:childTnLst>
                          </p:cTn>
                        </p:par>
                        <p:par>
                          <p:cTn id="37" fill="hold">
                            <p:stCondLst>
                              <p:cond delay="4000"/>
                            </p:stCondLst>
                            <p:childTnLst>
                              <p:par>
                                <p:cTn id="38" presetID="23" presetClass="entr" presetSubtype="528"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fltVal val="0"/>
                                          </p:val>
                                        </p:tav>
                                        <p:tav tm="100000">
                                          <p:val>
                                            <p:strVal val="#ppt_h"/>
                                          </p:val>
                                        </p:tav>
                                      </p:tavLst>
                                    </p:anim>
                                    <p:anim calcmode="lin" valueType="num">
                                      <p:cBhvr>
                                        <p:cTn id="42" dur="500" fill="hold"/>
                                        <p:tgtEl>
                                          <p:spTgt spid="7"/>
                                        </p:tgtEl>
                                        <p:attrNameLst>
                                          <p:attrName>ppt_x</p:attrName>
                                        </p:attrNameLst>
                                      </p:cBhvr>
                                      <p:tavLst>
                                        <p:tav tm="0">
                                          <p:val>
                                            <p:fltVal val="0.5"/>
                                          </p:val>
                                        </p:tav>
                                        <p:tav tm="100000">
                                          <p:val>
                                            <p:strVal val="#ppt_x"/>
                                          </p:val>
                                        </p:tav>
                                      </p:tavLst>
                                    </p:anim>
                                    <p:anim calcmode="lin" valueType="num">
                                      <p:cBhvr>
                                        <p:cTn id="43" dur="500" fill="hold"/>
                                        <p:tgtEl>
                                          <p:spTgt spid="7"/>
                                        </p:tgtEl>
                                        <p:attrNameLst>
                                          <p:attrName>ppt_y</p:attrName>
                                        </p:attrNameLst>
                                      </p:cBhvr>
                                      <p:tavLst>
                                        <p:tav tm="0">
                                          <p:val>
                                            <p:fltVal val="0.5"/>
                                          </p:val>
                                        </p:tav>
                                        <p:tav tm="100000">
                                          <p:val>
                                            <p:strVal val="#ppt_y"/>
                                          </p:val>
                                        </p:tav>
                                      </p:tavLst>
                                    </p:anim>
                                  </p:childTnLst>
                                </p:cTn>
                              </p:par>
                            </p:childTnLst>
                          </p:cTn>
                        </p:par>
                        <p:par>
                          <p:cTn id="44" fill="hold">
                            <p:stCondLst>
                              <p:cond delay="4500"/>
                            </p:stCondLst>
                            <p:childTnLst>
                              <p:par>
                                <p:cTn id="45" presetID="23" presetClass="entr" presetSubtype="528" fill="hold" grpId="0" nodeType="after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 calcmode="lin" valueType="num">
                                      <p:cBhvr>
                                        <p:cTn id="49" dur="500" fill="hold"/>
                                        <p:tgtEl>
                                          <p:spTgt spid="8"/>
                                        </p:tgtEl>
                                        <p:attrNameLst>
                                          <p:attrName>ppt_x</p:attrName>
                                        </p:attrNameLst>
                                      </p:cBhvr>
                                      <p:tavLst>
                                        <p:tav tm="0">
                                          <p:val>
                                            <p:fltVal val="0.5"/>
                                          </p:val>
                                        </p:tav>
                                        <p:tav tm="100000">
                                          <p:val>
                                            <p:strVal val="#ppt_x"/>
                                          </p:val>
                                        </p:tav>
                                      </p:tavLst>
                                    </p:anim>
                                    <p:anim calcmode="lin" valueType="num">
                                      <p:cBhvr>
                                        <p:cTn id="50" dur="500" fill="hold"/>
                                        <p:tgtEl>
                                          <p:spTgt spid="8"/>
                                        </p:tgtEl>
                                        <p:attrNameLst>
                                          <p:attrName>ppt_y</p:attrName>
                                        </p:attrNameLst>
                                      </p:cBhvr>
                                      <p:tavLst>
                                        <p:tav tm="0">
                                          <p:val>
                                            <p:fltVal val="0.5"/>
                                          </p:val>
                                        </p:tav>
                                        <p:tav tm="100000">
                                          <p:val>
                                            <p:strVal val="#ppt_y"/>
                                          </p:val>
                                        </p:tav>
                                      </p:tavLst>
                                    </p:anim>
                                  </p:childTnLst>
                                </p:cTn>
                              </p:par>
                            </p:childTnLst>
                          </p:cTn>
                        </p:par>
                        <p:par>
                          <p:cTn id="51" fill="hold">
                            <p:stCondLst>
                              <p:cond delay="5000"/>
                            </p:stCondLst>
                            <p:childTnLst>
                              <p:par>
                                <p:cTn id="52" presetID="23" presetClass="entr" presetSubtype="528" fill="hold" grpId="0" nodeType="afterEffect">
                                  <p:stCondLst>
                                    <p:cond delay="500"/>
                                  </p:stCondLst>
                                  <p:childTnLst>
                                    <p:set>
                                      <p:cBhvr>
                                        <p:cTn id="53" dur="1" fill="hold">
                                          <p:stCondLst>
                                            <p:cond delay="0"/>
                                          </p:stCondLst>
                                        </p:cTn>
                                        <p:tgtEl>
                                          <p:spTgt spid="9"/>
                                        </p:tgtEl>
                                        <p:attrNameLst>
                                          <p:attrName>style.visibility</p:attrName>
                                        </p:attrNameLst>
                                      </p:cBhvr>
                                      <p:to>
                                        <p:strVal val="visible"/>
                                      </p:to>
                                    </p:set>
                                    <p:anim calcmode="lin" valueType="num">
                                      <p:cBhvr>
                                        <p:cTn id="54" dur="500" fill="hold"/>
                                        <p:tgtEl>
                                          <p:spTgt spid="9"/>
                                        </p:tgtEl>
                                        <p:attrNameLst>
                                          <p:attrName>ppt_w</p:attrName>
                                        </p:attrNameLst>
                                      </p:cBhvr>
                                      <p:tavLst>
                                        <p:tav tm="0">
                                          <p:val>
                                            <p:fltVal val="0"/>
                                          </p:val>
                                        </p:tav>
                                        <p:tav tm="100000">
                                          <p:val>
                                            <p:strVal val="#ppt_w"/>
                                          </p:val>
                                        </p:tav>
                                      </p:tavLst>
                                    </p:anim>
                                    <p:anim calcmode="lin" valueType="num">
                                      <p:cBhvr>
                                        <p:cTn id="55" dur="500" fill="hold"/>
                                        <p:tgtEl>
                                          <p:spTgt spid="9"/>
                                        </p:tgtEl>
                                        <p:attrNameLst>
                                          <p:attrName>ppt_h</p:attrName>
                                        </p:attrNameLst>
                                      </p:cBhvr>
                                      <p:tavLst>
                                        <p:tav tm="0">
                                          <p:val>
                                            <p:fltVal val="0"/>
                                          </p:val>
                                        </p:tav>
                                        <p:tav tm="100000">
                                          <p:val>
                                            <p:strVal val="#ppt_h"/>
                                          </p:val>
                                        </p:tav>
                                      </p:tavLst>
                                    </p:anim>
                                    <p:anim calcmode="lin" valueType="num">
                                      <p:cBhvr>
                                        <p:cTn id="56" dur="500" fill="hold"/>
                                        <p:tgtEl>
                                          <p:spTgt spid="9"/>
                                        </p:tgtEl>
                                        <p:attrNameLst>
                                          <p:attrName>ppt_x</p:attrName>
                                        </p:attrNameLst>
                                      </p:cBhvr>
                                      <p:tavLst>
                                        <p:tav tm="0">
                                          <p:val>
                                            <p:fltVal val="0.5"/>
                                          </p:val>
                                        </p:tav>
                                        <p:tav tm="100000">
                                          <p:val>
                                            <p:strVal val="#ppt_x"/>
                                          </p:val>
                                        </p:tav>
                                      </p:tavLst>
                                    </p:anim>
                                    <p:anim calcmode="lin" valueType="num">
                                      <p:cBhvr>
                                        <p:cTn id="57" dur="500" fill="hold"/>
                                        <p:tgtEl>
                                          <p:spTgt spid="9"/>
                                        </p:tgtEl>
                                        <p:attrNameLst>
                                          <p:attrName>ppt_y</p:attrName>
                                        </p:attrNameLst>
                                      </p:cBhvr>
                                      <p:tavLst>
                                        <p:tav tm="0">
                                          <p:val>
                                            <p:fltVal val="0.5"/>
                                          </p:val>
                                        </p:tav>
                                        <p:tav tm="100000">
                                          <p:val>
                                            <p:strVal val="#ppt_y"/>
                                          </p:val>
                                        </p:tav>
                                      </p:tavLst>
                                    </p:anim>
                                  </p:childTnLst>
                                </p:cTn>
                              </p:par>
                            </p:childTnLst>
                          </p:cTn>
                        </p:par>
                        <p:par>
                          <p:cTn id="58" fill="hold">
                            <p:stCondLst>
                              <p:cond delay="6000"/>
                            </p:stCondLst>
                            <p:childTnLst>
                              <p:par>
                                <p:cTn id="59" presetID="23" presetClass="entr" presetSubtype="528" fill="hold" grpId="0" nodeType="after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p:cTn id="61" dur="500" fill="hold"/>
                                        <p:tgtEl>
                                          <p:spTgt spid="10"/>
                                        </p:tgtEl>
                                        <p:attrNameLst>
                                          <p:attrName>ppt_w</p:attrName>
                                        </p:attrNameLst>
                                      </p:cBhvr>
                                      <p:tavLst>
                                        <p:tav tm="0">
                                          <p:val>
                                            <p:fltVal val="0"/>
                                          </p:val>
                                        </p:tav>
                                        <p:tav tm="100000">
                                          <p:val>
                                            <p:strVal val="#ppt_w"/>
                                          </p:val>
                                        </p:tav>
                                      </p:tavLst>
                                    </p:anim>
                                    <p:anim calcmode="lin" valueType="num">
                                      <p:cBhvr>
                                        <p:cTn id="62" dur="500" fill="hold"/>
                                        <p:tgtEl>
                                          <p:spTgt spid="10"/>
                                        </p:tgtEl>
                                        <p:attrNameLst>
                                          <p:attrName>ppt_h</p:attrName>
                                        </p:attrNameLst>
                                      </p:cBhvr>
                                      <p:tavLst>
                                        <p:tav tm="0">
                                          <p:val>
                                            <p:fltVal val="0"/>
                                          </p:val>
                                        </p:tav>
                                        <p:tav tm="100000">
                                          <p:val>
                                            <p:strVal val="#ppt_h"/>
                                          </p:val>
                                        </p:tav>
                                      </p:tavLst>
                                    </p:anim>
                                    <p:anim calcmode="lin" valueType="num">
                                      <p:cBhvr>
                                        <p:cTn id="63" dur="500" fill="hold"/>
                                        <p:tgtEl>
                                          <p:spTgt spid="10"/>
                                        </p:tgtEl>
                                        <p:attrNameLst>
                                          <p:attrName>ppt_x</p:attrName>
                                        </p:attrNameLst>
                                      </p:cBhvr>
                                      <p:tavLst>
                                        <p:tav tm="0">
                                          <p:val>
                                            <p:fltVal val="0.5"/>
                                          </p:val>
                                        </p:tav>
                                        <p:tav tm="100000">
                                          <p:val>
                                            <p:strVal val="#ppt_x"/>
                                          </p:val>
                                        </p:tav>
                                      </p:tavLst>
                                    </p:anim>
                                    <p:anim calcmode="lin" valueType="num">
                                      <p:cBhvr>
                                        <p:cTn id="64" dur="500" fill="hold"/>
                                        <p:tgtEl>
                                          <p:spTgt spid="10"/>
                                        </p:tgtEl>
                                        <p:attrNameLst>
                                          <p:attrName>ppt_y</p:attrName>
                                        </p:attrNameLst>
                                      </p:cBhvr>
                                      <p:tavLst>
                                        <p:tav tm="0">
                                          <p:val>
                                            <p:fltVal val="0.5"/>
                                          </p:val>
                                        </p:tav>
                                        <p:tav tm="100000">
                                          <p:val>
                                            <p:strVal val="#ppt_y"/>
                                          </p:val>
                                        </p:tav>
                                      </p:tavLst>
                                    </p:anim>
                                  </p:childTnLst>
                                </p:cTn>
                              </p:par>
                            </p:childTnLst>
                          </p:cTn>
                        </p:par>
                        <p:par>
                          <p:cTn id="65" fill="hold">
                            <p:stCondLst>
                              <p:cond delay="6500"/>
                            </p:stCondLst>
                            <p:childTnLst>
                              <p:par>
                                <p:cTn id="66" presetID="23" presetClass="entr" presetSubtype="528" fill="hold" grpId="0" nodeType="afterEffect">
                                  <p:stCondLst>
                                    <p:cond delay="1000"/>
                                  </p:stCondLst>
                                  <p:childTnLst>
                                    <p:set>
                                      <p:cBhvr>
                                        <p:cTn id="67" dur="1" fill="hold">
                                          <p:stCondLst>
                                            <p:cond delay="0"/>
                                          </p:stCondLst>
                                        </p:cTn>
                                        <p:tgtEl>
                                          <p:spTgt spid="11"/>
                                        </p:tgtEl>
                                        <p:attrNameLst>
                                          <p:attrName>style.visibility</p:attrName>
                                        </p:attrNameLst>
                                      </p:cBhvr>
                                      <p:to>
                                        <p:strVal val="visible"/>
                                      </p:to>
                                    </p:set>
                                    <p:anim calcmode="lin" valueType="num">
                                      <p:cBhvr>
                                        <p:cTn id="68" dur="500" fill="hold"/>
                                        <p:tgtEl>
                                          <p:spTgt spid="11"/>
                                        </p:tgtEl>
                                        <p:attrNameLst>
                                          <p:attrName>ppt_w</p:attrName>
                                        </p:attrNameLst>
                                      </p:cBhvr>
                                      <p:tavLst>
                                        <p:tav tm="0">
                                          <p:val>
                                            <p:fltVal val="0"/>
                                          </p:val>
                                        </p:tav>
                                        <p:tav tm="100000">
                                          <p:val>
                                            <p:strVal val="#ppt_w"/>
                                          </p:val>
                                        </p:tav>
                                      </p:tavLst>
                                    </p:anim>
                                    <p:anim calcmode="lin" valueType="num">
                                      <p:cBhvr>
                                        <p:cTn id="69" dur="500" fill="hold"/>
                                        <p:tgtEl>
                                          <p:spTgt spid="11"/>
                                        </p:tgtEl>
                                        <p:attrNameLst>
                                          <p:attrName>ppt_h</p:attrName>
                                        </p:attrNameLst>
                                      </p:cBhvr>
                                      <p:tavLst>
                                        <p:tav tm="0">
                                          <p:val>
                                            <p:fltVal val="0"/>
                                          </p:val>
                                        </p:tav>
                                        <p:tav tm="100000">
                                          <p:val>
                                            <p:strVal val="#ppt_h"/>
                                          </p:val>
                                        </p:tav>
                                      </p:tavLst>
                                    </p:anim>
                                    <p:anim calcmode="lin" valueType="num">
                                      <p:cBhvr>
                                        <p:cTn id="70" dur="500" fill="hold"/>
                                        <p:tgtEl>
                                          <p:spTgt spid="11"/>
                                        </p:tgtEl>
                                        <p:attrNameLst>
                                          <p:attrName>ppt_x</p:attrName>
                                        </p:attrNameLst>
                                      </p:cBhvr>
                                      <p:tavLst>
                                        <p:tav tm="0">
                                          <p:val>
                                            <p:fltVal val="0.5"/>
                                          </p:val>
                                        </p:tav>
                                        <p:tav tm="100000">
                                          <p:val>
                                            <p:strVal val="#ppt_x"/>
                                          </p:val>
                                        </p:tav>
                                      </p:tavLst>
                                    </p:anim>
                                    <p:anim calcmode="lin" valueType="num">
                                      <p:cBhvr>
                                        <p:cTn id="71" dur="500" fill="hold"/>
                                        <p:tgtEl>
                                          <p:spTgt spid="11"/>
                                        </p:tgtEl>
                                        <p:attrNameLst>
                                          <p:attrName>ppt_y</p:attrName>
                                        </p:attrNameLst>
                                      </p:cBhvr>
                                      <p:tavLst>
                                        <p:tav tm="0">
                                          <p:val>
                                            <p:fltVal val="0.5"/>
                                          </p:val>
                                        </p:tav>
                                        <p:tav tm="100000">
                                          <p:val>
                                            <p:strVal val="#ppt_y"/>
                                          </p:val>
                                        </p:tav>
                                      </p:tavLst>
                                    </p:anim>
                                  </p:childTnLst>
                                </p:cTn>
                              </p:par>
                            </p:childTnLst>
                          </p:cTn>
                        </p:par>
                        <p:par>
                          <p:cTn id="72" fill="hold">
                            <p:stCondLst>
                              <p:cond delay="8000"/>
                            </p:stCondLst>
                            <p:childTnLst>
                              <p:par>
                                <p:cTn id="73" presetID="23" presetClass="entr" presetSubtype="528" fill="hold" grpId="0" nodeType="afterEffect">
                                  <p:stCondLst>
                                    <p:cond delay="699"/>
                                  </p:stCondLst>
                                  <p:childTnLst>
                                    <p:set>
                                      <p:cBhvr>
                                        <p:cTn id="74" dur="1" fill="hold">
                                          <p:stCondLst>
                                            <p:cond delay="0"/>
                                          </p:stCondLst>
                                        </p:cTn>
                                        <p:tgtEl>
                                          <p:spTgt spid="12"/>
                                        </p:tgtEl>
                                        <p:attrNameLst>
                                          <p:attrName>style.visibility</p:attrName>
                                        </p:attrNameLst>
                                      </p:cBhvr>
                                      <p:to>
                                        <p:strVal val="visible"/>
                                      </p:to>
                                    </p:set>
                                    <p:anim calcmode="lin" valueType="num">
                                      <p:cBhvr>
                                        <p:cTn id="75" dur="500" fill="hold"/>
                                        <p:tgtEl>
                                          <p:spTgt spid="12"/>
                                        </p:tgtEl>
                                        <p:attrNameLst>
                                          <p:attrName>ppt_w</p:attrName>
                                        </p:attrNameLst>
                                      </p:cBhvr>
                                      <p:tavLst>
                                        <p:tav tm="0">
                                          <p:val>
                                            <p:fltVal val="0"/>
                                          </p:val>
                                        </p:tav>
                                        <p:tav tm="100000">
                                          <p:val>
                                            <p:strVal val="#ppt_w"/>
                                          </p:val>
                                        </p:tav>
                                      </p:tavLst>
                                    </p:anim>
                                    <p:anim calcmode="lin" valueType="num">
                                      <p:cBhvr>
                                        <p:cTn id="76" dur="500" fill="hold"/>
                                        <p:tgtEl>
                                          <p:spTgt spid="12"/>
                                        </p:tgtEl>
                                        <p:attrNameLst>
                                          <p:attrName>ppt_h</p:attrName>
                                        </p:attrNameLst>
                                      </p:cBhvr>
                                      <p:tavLst>
                                        <p:tav tm="0">
                                          <p:val>
                                            <p:fltVal val="0"/>
                                          </p:val>
                                        </p:tav>
                                        <p:tav tm="100000">
                                          <p:val>
                                            <p:strVal val="#ppt_h"/>
                                          </p:val>
                                        </p:tav>
                                      </p:tavLst>
                                    </p:anim>
                                    <p:anim calcmode="lin" valueType="num">
                                      <p:cBhvr>
                                        <p:cTn id="77" dur="500" fill="hold"/>
                                        <p:tgtEl>
                                          <p:spTgt spid="12"/>
                                        </p:tgtEl>
                                        <p:attrNameLst>
                                          <p:attrName>ppt_x</p:attrName>
                                        </p:attrNameLst>
                                      </p:cBhvr>
                                      <p:tavLst>
                                        <p:tav tm="0">
                                          <p:val>
                                            <p:fltVal val="0.5"/>
                                          </p:val>
                                        </p:tav>
                                        <p:tav tm="100000">
                                          <p:val>
                                            <p:strVal val="#ppt_x"/>
                                          </p:val>
                                        </p:tav>
                                      </p:tavLst>
                                    </p:anim>
                                    <p:anim calcmode="lin" valueType="num">
                                      <p:cBhvr>
                                        <p:cTn id="78" dur="500" fill="hold"/>
                                        <p:tgtEl>
                                          <p:spTgt spid="12"/>
                                        </p:tgtEl>
                                        <p:attrNameLst>
                                          <p:attrName>ppt_y</p:attrName>
                                        </p:attrNameLst>
                                      </p:cBhvr>
                                      <p:tavLst>
                                        <p:tav tm="0">
                                          <p:val>
                                            <p:fltVal val="0.5"/>
                                          </p:val>
                                        </p:tav>
                                        <p:tav tm="100000">
                                          <p:val>
                                            <p:strVal val="#ppt_y"/>
                                          </p:val>
                                        </p:tav>
                                      </p:tavLst>
                                    </p:anim>
                                  </p:childTnLst>
                                </p:cTn>
                              </p:par>
                            </p:childTnLst>
                          </p:cTn>
                        </p:par>
                        <p:par>
                          <p:cTn id="79" fill="hold">
                            <p:stCondLst>
                              <p:cond delay="9199"/>
                            </p:stCondLst>
                            <p:childTnLst>
                              <p:par>
                                <p:cTn id="80" presetID="23" presetClass="entr" presetSubtype="528" fill="hold" grpId="0" nodeType="afterEffect">
                                  <p:stCondLst>
                                    <p:cond delay="0"/>
                                  </p:stCondLst>
                                  <p:childTnLst>
                                    <p:set>
                                      <p:cBhvr>
                                        <p:cTn id="81" dur="1" fill="hold">
                                          <p:stCondLst>
                                            <p:cond delay="0"/>
                                          </p:stCondLst>
                                        </p:cTn>
                                        <p:tgtEl>
                                          <p:spTgt spid="13"/>
                                        </p:tgtEl>
                                        <p:attrNameLst>
                                          <p:attrName>style.visibility</p:attrName>
                                        </p:attrNameLst>
                                      </p:cBhvr>
                                      <p:to>
                                        <p:strVal val="visible"/>
                                      </p:to>
                                    </p:set>
                                    <p:anim calcmode="lin" valueType="num">
                                      <p:cBhvr>
                                        <p:cTn id="82" dur="500" fill="hold"/>
                                        <p:tgtEl>
                                          <p:spTgt spid="13"/>
                                        </p:tgtEl>
                                        <p:attrNameLst>
                                          <p:attrName>ppt_w</p:attrName>
                                        </p:attrNameLst>
                                      </p:cBhvr>
                                      <p:tavLst>
                                        <p:tav tm="0">
                                          <p:val>
                                            <p:fltVal val="0"/>
                                          </p:val>
                                        </p:tav>
                                        <p:tav tm="100000">
                                          <p:val>
                                            <p:strVal val="#ppt_w"/>
                                          </p:val>
                                        </p:tav>
                                      </p:tavLst>
                                    </p:anim>
                                    <p:anim calcmode="lin" valueType="num">
                                      <p:cBhvr>
                                        <p:cTn id="83" dur="500" fill="hold"/>
                                        <p:tgtEl>
                                          <p:spTgt spid="13"/>
                                        </p:tgtEl>
                                        <p:attrNameLst>
                                          <p:attrName>ppt_h</p:attrName>
                                        </p:attrNameLst>
                                      </p:cBhvr>
                                      <p:tavLst>
                                        <p:tav tm="0">
                                          <p:val>
                                            <p:fltVal val="0"/>
                                          </p:val>
                                        </p:tav>
                                        <p:tav tm="100000">
                                          <p:val>
                                            <p:strVal val="#ppt_h"/>
                                          </p:val>
                                        </p:tav>
                                      </p:tavLst>
                                    </p:anim>
                                    <p:anim calcmode="lin" valueType="num">
                                      <p:cBhvr>
                                        <p:cTn id="84" dur="500" fill="hold"/>
                                        <p:tgtEl>
                                          <p:spTgt spid="13"/>
                                        </p:tgtEl>
                                        <p:attrNameLst>
                                          <p:attrName>ppt_x</p:attrName>
                                        </p:attrNameLst>
                                      </p:cBhvr>
                                      <p:tavLst>
                                        <p:tav tm="0">
                                          <p:val>
                                            <p:fltVal val="0.5"/>
                                          </p:val>
                                        </p:tav>
                                        <p:tav tm="100000">
                                          <p:val>
                                            <p:strVal val="#ppt_x"/>
                                          </p:val>
                                        </p:tav>
                                      </p:tavLst>
                                    </p:anim>
                                    <p:anim calcmode="lin" valueType="num">
                                      <p:cBhvr>
                                        <p:cTn id="85" dur="500" fill="hold"/>
                                        <p:tgtEl>
                                          <p:spTgt spid="13"/>
                                        </p:tgtEl>
                                        <p:attrNameLst>
                                          <p:attrName>ppt_y</p:attrName>
                                        </p:attrNameLst>
                                      </p:cBhvr>
                                      <p:tavLst>
                                        <p:tav tm="0">
                                          <p:val>
                                            <p:fltVal val="0.5"/>
                                          </p:val>
                                        </p:tav>
                                        <p:tav tm="100000">
                                          <p:val>
                                            <p:strVal val="#ppt_y"/>
                                          </p:val>
                                        </p:tav>
                                      </p:tavLst>
                                    </p:anim>
                                  </p:childTnLst>
                                </p:cTn>
                              </p:par>
                            </p:childTnLst>
                          </p:cTn>
                        </p:par>
                        <p:par>
                          <p:cTn id="86" fill="hold">
                            <p:stCondLst>
                              <p:cond delay="9699"/>
                            </p:stCondLst>
                            <p:childTnLst>
                              <p:par>
                                <p:cTn id="87" presetID="23" presetClass="entr" presetSubtype="272" fill="hold" grpId="0" nodeType="afterEffect">
                                  <p:stCondLst>
                                    <p:cond delay="300"/>
                                  </p:stCondLst>
                                  <p:childTnLst>
                                    <p:set>
                                      <p:cBhvr>
                                        <p:cTn id="88" dur="1" fill="hold">
                                          <p:stCondLst>
                                            <p:cond delay="0"/>
                                          </p:stCondLst>
                                        </p:cTn>
                                        <p:tgtEl>
                                          <p:spTgt spid="14"/>
                                        </p:tgtEl>
                                        <p:attrNameLst>
                                          <p:attrName>style.visibility</p:attrName>
                                        </p:attrNameLst>
                                      </p:cBhvr>
                                      <p:to>
                                        <p:strVal val="visible"/>
                                      </p:to>
                                    </p:set>
                                    <p:anim calcmode="lin" valueType="num">
                                      <p:cBhvr>
                                        <p:cTn id="89" dur="500" fill="hold"/>
                                        <p:tgtEl>
                                          <p:spTgt spid="14"/>
                                        </p:tgtEl>
                                        <p:attrNameLst>
                                          <p:attrName>ppt_w</p:attrName>
                                        </p:attrNameLst>
                                      </p:cBhvr>
                                      <p:tavLst>
                                        <p:tav tm="0">
                                          <p:val>
                                            <p:strVal val="2/3*#ppt_w"/>
                                          </p:val>
                                        </p:tav>
                                        <p:tav tm="100000">
                                          <p:val>
                                            <p:strVal val="#ppt_w"/>
                                          </p:val>
                                        </p:tav>
                                      </p:tavLst>
                                    </p:anim>
                                    <p:anim calcmode="lin" valueType="num">
                                      <p:cBhvr>
                                        <p:cTn id="90" dur="500" fill="hold"/>
                                        <p:tgtEl>
                                          <p:spTgt spid="14"/>
                                        </p:tgtEl>
                                        <p:attrNameLst>
                                          <p:attrName>ppt_h</p:attrName>
                                        </p:attrNameLst>
                                      </p:cBhvr>
                                      <p:tavLst>
                                        <p:tav tm="0">
                                          <p:val>
                                            <p:strVal val="2/3*#ppt_h"/>
                                          </p:val>
                                        </p:tav>
                                        <p:tav tm="100000">
                                          <p:val>
                                            <p:strVal val="#ppt_h"/>
                                          </p:val>
                                        </p:tav>
                                      </p:tavLst>
                                    </p:anim>
                                  </p:childTnLst>
                                </p:cTn>
                              </p:par>
                            </p:childTnLst>
                          </p:cTn>
                        </p:par>
                        <p:par>
                          <p:cTn id="91" fill="hold">
                            <p:stCondLst>
                              <p:cond delay="10499"/>
                            </p:stCondLst>
                            <p:childTnLst>
                              <p:par>
                                <p:cTn id="92" presetID="23" presetClass="entr" presetSubtype="528" fill="hold" grpId="0" nodeType="afterEffect">
                                  <p:stCondLst>
                                    <p:cond delay="200"/>
                                  </p:stCondLst>
                                  <p:childTnLst>
                                    <p:set>
                                      <p:cBhvr>
                                        <p:cTn id="93" dur="1" fill="hold">
                                          <p:stCondLst>
                                            <p:cond delay="0"/>
                                          </p:stCondLst>
                                        </p:cTn>
                                        <p:tgtEl>
                                          <p:spTgt spid="15"/>
                                        </p:tgtEl>
                                        <p:attrNameLst>
                                          <p:attrName>style.visibility</p:attrName>
                                        </p:attrNameLst>
                                      </p:cBhvr>
                                      <p:to>
                                        <p:strVal val="visible"/>
                                      </p:to>
                                    </p:set>
                                    <p:anim calcmode="lin" valueType="num">
                                      <p:cBhvr>
                                        <p:cTn id="94" dur="500" fill="hold"/>
                                        <p:tgtEl>
                                          <p:spTgt spid="15"/>
                                        </p:tgtEl>
                                        <p:attrNameLst>
                                          <p:attrName>ppt_w</p:attrName>
                                        </p:attrNameLst>
                                      </p:cBhvr>
                                      <p:tavLst>
                                        <p:tav tm="0">
                                          <p:val>
                                            <p:fltVal val="0"/>
                                          </p:val>
                                        </p:tav>
                                        <p:tav tm="100000">
                                          <p:val>
                                            <p:strVal val="#ppt_w"/>
                                          </p:val>
                                        </p:tav>
                                      </p:tavLst>
                                    </p:anim>
                                    <p:anim calcmode="lin" valueType="num">
                                      <p:cBhvr>
                                        <p:cTn id="95" dur="500" fill="hold"/>
                                        <p:tgtEl>
                                          <p:spTgt spid="15"/>
                                        </p:tgtEl>
                                        <p:attrNameLst>
                                          <p:attrName>ppt_h</p:attrName>
                                        </p:attrNameLst>
                                      </p:cBhvr>
                                      <p:tavLst>
                                        <p:tav tm="0">
                                          <p:val>
                                            <p:fltVal val="0"/>
                                          </p:val>
                                        </p:tav>
                                        <p:tav tm="100000">
                                          <p:val>
                                            <p:strVal val="#ppt_h"/>
                                          </p:val>
                                        </p:tav>
                                      </p:tavLst>
                                    </p:anim>
                                    <p:anim calcmode="lin" valueType="num">
                                      <p:cBhvr>
                                        <p:cTn id="96" dur="500" fill="hold"/>
                                        <p:tgtEl>
                                          <p:spTgt spid="15"/>
                                        </p:tgtEl>
                                        <p:attrNameLst>
                                          <p:attrName>ppt_x</p:attrName>
                                        </p:attrNameLst>
                                      </p:cBhvr>
                                      <p:tavLst>
                                        <p:tav tm="0">
                                          <p:val>
                                            <p:fltVal val="0.5"/>
                                          </p:val>
                                        </p:tav>
                                        <p:tav tm="100000">
                                          <p:val>
                                            <p:strVal val="#ppt_x"/>
                                          </p:val>
                                        </p:tav>
                                      </p:tavLst>
                                    </p:anim>
                                    <p:anim calcmode="lin" valueType="num">
                                      <p:cBhvr>
                                        <p:cTn id="97" dur="500" fill="hold"/>
                                        <p:tgtEl>
                                          <p:spTgt spid="15"/>
                                        </p:tgtEl>
                                        <p:attrNameLst>
                                          <p:attrName>ppt_y</p:attrName>
                                        </p:attrNameLst>
                                      </p:cBhvr>
                                      <p:tavLst>
                                        <p:tav tm="0">
                                          <p:val>
                                            <p:fltVal val="0.5"/>
                                          </p:val>
                                        </p:tav>
                                        <p:tav tm="100000">
                                          <p:val>
                                            <p:strVal val="#ppt_y"/>
                                          </p:val>
                                        </p:tav>
                                      </p:tavLst>
                                    </p:anim>
                                  </p:childTnLst>
                                </p:cTn>
                              </p:par>
                            </p:childTnLst>
                          </p:cTn>
                        </p:par>
                        <p:par>
                          <p:cTn id="98" fill="hold">
                            <p:stCondLst>
                              <p:cond delay="11199"/>
                            </p:stCondLst>
                            <p:childTnLst>
                              <p:par>
                                <p:cTn id="99" presetID="23" presetClass="entr" presetSubtype="528" fill="hold" grpId="0" nodeType="afterEffect">
                                  <p:stCondLst>
                                    <p:cond delay="400"/>
                                  </p:stCondLst>
                                  <p:childTnLst>
                                    <p:set>
                                      <p:cBhvr>
                                        <p:cTn id="100" dur="1" fill="hold">
                                          <p:stCondLst>
                                            <p:cond delay="0"/>
                                          </p:stCondLst>
                                        </p:cTn>
                                        <p:tgtEl>
                                          <p:spTgt spid="16"/>
                                        </p:tgtEl>
                                        <p:attrNameLst>
                                          <p:attrName>style.visibility</p:attrName>
                                        </p:attrNameLst>
                                      </p:cBhvr>
                                      <p:to>
                                        <p:strVal val="visible"/>
                                      </p:to>
                                    </p:set>
                                    <p:anim calcmode="lin" valueType="num">
                                      <p:cBhvr>
                                        <p:cTn id="101" dur="500" fill="hold"/>
                                        <p:tgtEl>
                                          <p:spTgt spid="16"/>
                                        </p:tgtEl>
                                        <p:attrNameLst>
                                          <p:attrName>ppt_w</p:attrName>
                                        </p:attrNameLst>
                                      </p:cBhvr>
                                      <p:tavLst>
                                        <p:tav tm="0">
                                          <p:val>
                                            <p:fltVal val="0"/>
                                          </p:val>
                                        </p:tav>
                                        <p:tav tm="100000">
                                          <p:val>
                                            <p:strVal val="#ppt_w"/>
                                          </p:val>
                                        </p:tav>
                                      </p:tavLst>
                                    </p:anim>
                                    <p:anim calcmode="lin" valueType="num">
                                      <p:cBhvr>
                                        <p:cTn id="102" dur="500" fill="hold"/>
                                        <p:tgtEl>
                                          <p:spTgt spid="16"/>
                                        </p:tgtEl>
                                        <p:attrNameLst>
                                          <p:attrName>ppt_h</p:attrName>
                                        </p:attrNameLst>
                                      </p:cBhvr>
                                      <p:tavLst>
                                        <p:tav tm="0">
                                          <p:val>
                                            <p:fltVal val="0"/>
                                          </p:val>
                                        </p:tav>
                                        <p:tav tm="100000">
                                          <p:val>
                                            <p:strVal val="#ppt_h"/>
                                          </p:val>
                                        </p:tav>
                                      </p:tavLst>
                                    </p:anim>
                                    <p:anim calcmode="lin" valueType="num">
                                      <p:cBhvr>
                                        <p:cTn id="103" dur="500" fill="hold"/>
                                        <p:tgtEl>
                                          <p:spTgt spid="16"/>
                                        </p:tgtEl>
                                        <p:attrNameLst>
                                          <p:attrName>ppt_x</p:attrName>
                                        </p:attrNameLst>
                                      </p:cBhvr>
                                      <p:tavLst>
                                        <p:tav tm="0">
                                          <p:val>
                                            <p:fltVal val="0.5"/>
                                          </p:val>
                                        </p:tav>
                                        <p:tav tm="100000">
                                          <p:val>
                                            <p:strVal val="#ppt_x"/>
                                          </p:val>
                                        </p:tav>
                                      </p:tavLst>
                                    </p:anim>
                                    <p:anim calcmode="lin" valueType="num">
                                      <p:cBhvr>
                                        <p:cTn id="104" dur="500" fill="hold"/>
                                        <p:tgtEl>
                                          <p:spTgt spid="16"/>
                                        </p:tgtEl>
                                        <p:attrNameLst>
                                          <p:attrName>ppt_y</p:attrName>
                                        </p:attrNameLst>
                                      </p:cBhvr>
                                      <p:tavLst>
                                        <p:tav tm="0">
                                          <p:val>
                                            <p:fltVal val="0.5"/>
                                          </p:val>
                                        </p:tav>
                                        <p:tav tm="100000">
                                          <p:val>
                                            <p:strVal val="#ppt_y"/>
                                          </p:val>
                                        </p:tav>
                                      </p:tavLst>
                                    </p:anim>
                                  </p:childTnLst>
                                </p:cTn>
                              </p:par>
                            </p:childTnLst>
                          </p:cTn>
                        </p:par>
                        <p:par>
                          <p:cTn id="105" fill="hold">
                            <p:stCondLst>
                              <p:cond delay="12099"/>
                            </p:stCondLst>
                            <p:childTnLst>
                              <p:par>
                                <p:cTn id="106" presetID="23" presetClass="entr" presetSubtype="528" fill="hold" grpId="0" nodeType="afterEffect">
                                  <p:stCondLst>
                                    <p:cond delay="600"/>
                                  </p:stCondLst>
                                  <p:childTnLst>
                                    <p:set>
                                      <p:cBhvr>
                                        <p:cTn id="107" dur="1" fill="hold">
                                          <p:stCondLst>
                                            <p:cond delay="0"/>
                                          </p:stCondLst>
                                        </p:cTn>
                                        <p:tgtEl>
                                          <p:spTgt spid="17"/>
                                        </p:tgtEl>
                                        <p:attrNameLst>
                                          <p:attrName>style.visibility</p:attrName>
                                        </p:attrNameLst>
                                      </p:cBhvr>
                                      <p:to>
                                        <p:strVal val="visible"/>
                                      </p:to>
                                    </p:set>
                                    <p:anim calcmode="lin" valueType="num">
                                      <p:cBhvr>
                                        <p:cTn id="108" dur="500" fill="hold"/>
                                        <p:tgtEl>
                                          <p:spTgt spid="17"/>
                                        </p:tgtEl>
                                        <p:attrNameLst>
                                          <p:attrName>ppt_w</p:attrName>
                                        </p:attrNameLst>
                                      </p:cBhvr>
                                      <p:tavLst>
                                        <p:tav tm="0">
                                          <p:val>
                                            <p:fltVal val="0"/>
                                          </p:val>
                                        </p:tav>
                                        <p:tav tm="100000">
                                          <p:val>
                                            <p:strVal val="#ppt_w"/>
                                          </p:val>
                                        </p:tav>
                                      </p:tavLst>
                                    </p:anim>
                                    <p:anim calcmode="lin" valueType="num">
                                      <p:cBhvr>
                                        <p:cTn id="109" dur="500" fill="hold"/>
                                        <p:tgtEl>
                                          <p:spTgt spid="17"/>
                                        </p:tgtEl>
                                        <p:attrNameLst>
                                          <p:attrName>ppt_h</p:attrName>
                                        </p:attrNameLst>
                                      </p:cBhvr>
                                      <p:tavLst>
                                        <p:tav tm="0">
                                          <p:val>
                                            <p:fltVal val="0"/>
                                          </p:val>
                                        </p:tav>
                                        <p:tav tm="100000">
                                          <p:val>
                                            <p:strVal val="#ppt_h"/>
                                          </p:val>
                                        </p:tav>
                                      </p:tavLst>
                                    </p:anim>
                                    <p:anim calcmode="lin" valueType="num">
                                      <p:cBhvr>
                                        <p:cTn id="110" dur="500" fill="hold"/>
                                        <p:tgtEl>
                                          <p:spTgt spid="17"/>
                                        </p:tgtEl>
                                        <p:attrNameLst>
                                          <p:attrName>ppt_x</p:attrName>
                                        </p:attrNameLst>
                                      </p:cBhvr>
                                      <p:tavLst>
                                        <p:tav tm="0">
                                          <p:val>
                                            <p:fltVal val="0.5"/>
                                          </p:val>
                                        </p:tav>
                                        <p:tav tm="100000">
                                          <p:val>
                                            <p:strVal val="#ppt_x"/>
                                          </p:val>
                                        </p:tav>
                                      </p:tavLst>
                                    </p:anim>
                                    <p:anim calcmode="lin" valueType="num">
                                      <p:cBhvr>
                                        <p:cTn id="111" dur="500" fill="hold"/>
                                        <p:tgtEl>
                                          <p:spTgt spid="17"/>
                                        </p:tgtEl>
                                        <p:attrNameLst>
                                          <p:attrName>ppt_y</p:attrName>
                                        </p:attrNameLst>
                                      </p:cBhvr>
                                      <p:tavLst>
                                        <p:tav tm="0">
                                          <p:val>
                                            <p:fltVal val="0.5"/>
                                          </p:val>
                                        </p:tav>
                                        <p:tav tm="100000">
                                          <p:val>
                                            <p:strVal val="#ppt_y"/>
                                          </p:val>
                                        </p:tav>
                                      </p:tavLst>
                                    </p:anim>
                                  </p:childTnLst>
                                </p:cTn>
                              </p:par>
                            </p:childTnLst>
                          </p:cTn>
                        </p:par>
                        <p:par>
                          <p:cTn id="112" fill="hold">
                            <p:stCondLst>
                              <p:cond delay="13199"/>
                            </p:stCondLst>
                            <p:childTnLst>
                              <p:par>
                                <p:cTn id="113" presetID="23" presetClass="entr" presetSubtype="528" fill="hold" grpId="0" nodeType="afterEffect">
                                  <p:stCondLst>
                                    <p:cond delay="0"/>
                                  </p:stCondLst>
                                  <p:childTnLst>
                                    <p:set>
                                      <p:cBhvr>
                                        <p:cTn id="114" dur="1" fill="hold">
                                          <p:stCondLst>
                                            <p:cond delay="0"/>
                                          </p:stCondLst>
                                        </p:cTn>
                                        <p:tgtEl>
                                          <p:spTgt spid="18"/>
                                        </p:tgtEl>
                                        <p:attrNameLst>
                                          <p:attrName>style.visibility</p:attrName>
                                        </p:attrNameLst>
                                      </p:cBhvr>
                                      <p:to>
                                        <p:strVal val="visible"/>
                                      </p:to>
                                    </p:set>
                                    <p:anim calcmode="lin" valueType="num">
                                      <p:cBhvr>
                                        <p:cTn id="115" dur="500" fill="hold"/>
                                        <p:tgtEl>
                                          <p:spTgt spid="18"/>
                                        </p:tgtEl>
                                        <p:attrNameLst>
                                          <p:attrName>ppt_w</p:attrName>
                                        </p:attrNameLst>
                                      </p:cBhvr>
                                      <p:tavLst>
                                        <p:tav tm="0">
                                          <p:val>
                                            <p:fltVal val="0"/>
                                          </p:val>
                                        </p:tav>
                                        <p:tav tm="100000">
                                          <p:val>
                                            <p:strVal val="#ppt_w"/>
                                          </p:val>
                                        </p:tav>
                                      </p:tavLst>
                                    </p:anim>
                                    <p:anim calcmode="lin" valueType="num">
                                      <p:cBhvr>
                                        <p:cTn id="116" dur="500" fill="hold"/>
                                        <p:tgtEl>
                                          <p:spTgt spid="18"/>
                                        </p:tgtEl>
                                        <p:attrNameLst>
                                          <p:attrName>ppt_h</p:attrName>
                                        </p:attrNameLst>
                                      </p:cBhvr>
                                      <p:tavLst>
                                        <p:tav tm="0">
                                          <p:val>
                                            <p:fltVal val="0"/>
                                          </p:val>
                                        </p:tav>
                                        <p:tav tm="100000">
                                          <p:val>
                                            <p:strVal val="#ppt_h"/>
                                          </p:val>
                                        </p:tav>
                                      </p:tavLst>
                                    </p:anim>
                                    <p:anim calcmode="lin" valueType="num">
                                      <p:cBhvr>
                                        <p:cTn id="117" dur="500" fill="hold"/>
                                        <p:tgtEl>
                                          <p:spTgt spid="18"/>
                                        </p:tgtEl>
                                        <p:attrNameLst>
                                          <p:attrName>ppt_x</p:attrName>
                                        </p:attrNameLst>
                                      </p:cBhvr>
                                      <p:tavLst>
                                        <p:tav tm="0">
                                          <p:val>
                                            <p:fltVal val="0.5"/>
                                          </p:val>
                                        </p:tav>
                                        <p:tav tm="100000">
                                          <p:val>
                                            <p:strVal val="#ppt_x"/>
                                          </p:val>
                                        </p:tav>
                                      </p:tavLst>
                                    </p:anim>
                                    <p:anim calcmode="lin" valueType="num">
                                      <p:cBhvr>
                                        <p:cTn id="118" dur="500" fill="hold"/>
                                        <p:tgtEl>
                                          <p:spTgt spid="18"/>
                                        </p:tgtEl>
                                        <p:attrNameLst>
                                          <p:attrName>ppt_y</p:attrName>
                                        </p:attrNameLst>
                                      </p:cBhvr>
                                      <p:tavLst>
                                        <p:tav tm="0">
                                          <p:val>
                                            <p:fltVal val="0.5"/>
                                          </p:val>
                                        </p:tav>
                                        <p:tav tm="100000">
                                          <p:val>
                                            <p:strVal val="#ppt_y"/>
                                          </p:val>
                                        </p:tav>
                                      </p:tavLst>
                                    </p:anim>
                                  </p:childTnLst>
                                </p:cTn>
                              </p:par>
                            </p:childTnLst>
                          </p:cTn>
                        </p:par>
                        <p:par>
                          <p:cTn id="119" fill="hold">
                            <p:stCondLst>
                              <p:cond delay="13699"/>
                            </p:stCondLst>
                            <p:childTnLst>
                              <p:par>
                                <p:cTn id="120" presetID="23" presetClass="entr" presetSubtype="528" fill="hold" grpId="0" nodeType="afterEffect">
                                  <p:stCondLst>
                                    <p:cond delay="0"/>
                                  </p:stCondLst>
                                  <p:childTnLst>
                                    <p:set>
                                      <p:cBhvr>
                                        <p:cTn id="121" dur="1" fill="hold">
                                          <p:stCondLst>
                                            <p:cond delay="0"/>
                                          </p:stCondLst>
                                        </p:cTn>
                                        <p:tgtEl>
                                          <p:spTgt spid="19"/>
                                        </p:tgtEl>
                                        <p:attrNameLst>
                                          <p:attrName>style.visibility</p:attrName>
                                        </p:attrNameLst>
                                      </p:cBhvr>
                                      <p:to>
                                        <p:strVal val="visible"/>
                                      </p:to>
                                    </p:set>
                                    <p:anim calcmode="lin" valueType="num">
                                      <p:cBhvr>
                                        <p:cTn id="122" dur="500" fill="hold"/>
                                        <p:tgtEl>
                                          <p:spTgt spid="19"/>
                                        </p:tgtEl>
                                        <p:attrNameLst>
                                          <p:attrName>ppt_w</p:attrName>
                                        </p:attrNameLst>
                                      </p:cBhvr>
                                      <p:tavLst>
                                        <p:tav tm="0">
                                          <p:val>
                                            <p:fltVal val="0"/>
                                          </p:val>
                                        </p:tav>
                                        <p:tav tm="100000">
                                          <p:val>
                                            <p:strVal val="#ppt_w"/>
                                          </p:val>
                                        </p:tav>
                                      </p:tavLst>
                                    </p:anim>
                                    <p:anim calcmode="lin" valueType="num">
                                      <p:cBhvr>
                                        <p:cTn id="123" dur="500" fill="hold"/>
                                        <p:tgtEl>
                                          <p:spTgt spid="19"/>
                                        </p:tgtEl>
                                        <p:attrNameLst>
                                          <p:attrName>ppt_h</p:attrName>
                                        </p:attrNameLst>
                                      </p:cBhvr>
                                      <p:tavLst>
                                        <p:tav tm="0">
                                          <p:val>
                                            <p:fltVal val="0"/>
                                          </p:val>
                                        </p:tav>
                                        <p:tav tm="100000">
                                          <p:val>
                                            <p:strVal val="#ppt_h"/>
                                          </p:val>
                                        </p:tav>
                                      </p:tavLst>
                                    </p:anim>
                                    <p:anim calcmode="lin" valueType="num">
                                      <p:cBhvr>
                                        <p:cTn id="124" dur="500" fill="hold"/>
                                        <p:tgtEl>
                                          <p:spTgt spid="19"/>
                                        </p:tgtEl>
                                        <p:attrNameLst>
                                          <p:attrName>ppt_x</p:attrName>
                                        </p:attrNameLst>
                                      </p:cBhvr>
                                      <p:tavLst>
                                        <p:tav tm="0">
                                          <p:val>
                                            <p:fltVal val="0.5"/>
                                          </p:val>
                                        </p:tav>
                                        <p:tav tm="100000">
                                          <p:val>
                                            <p:strVal val="#ppt_x"/>
                                          </p:val>
                                        </p:tav>
                                      </p:tavLst>
                                    </p:anim>
                                    <p:anim calcmode="lin" valueType="num">
                                      <p:cBhvr>
                                        <p:cTn id="125" dur="500" fill="hold"/>
                                        <p:tgtEl>
                                          <p:spTgt spid="19"/>
                                        </p:tgtEl>
                                        <p:attrNameLst>
                                          <p:attrName>ppt_y</p:attrName>
                                        </p:attrNameLst>
                                      </p:cBhvr>
                                      <p:tavLst>
                                        <p:tav tm="0">
                                          <p:val>
                                            <p:fltVal val="0.5"/>
                                          </p:val>
                                        </p:tav>
                                        <p:tav tm="100000">
                                          <p:val>
                                            <p:strVal val="#ppt_y"/>
                                          </p:val>
                                        </p:tav>
                                      </p:tavLst>
                                    </p:anim>
                                  </p:childTnLst>
                                </p:cTn>
                              </p:par>
                            </p:childTnLst>
                          </p:cTn>
                        </p:par>
                        <p:par>
                          <p:cTn id="126" fill="hold">
                            <p:stCondLst>
                              <p:cond delay="14199"/>
                            </p:stCondLst>
                            <p:childTnLst>
                              <p:par>
                                <p:cTn id="127" presetID="23" presetClass="entr" presetSubtype="528" fill="hold" grpId="0" nodeType="afterEffect">
                                  <p:stCondLst>
                                    <p:cond delay="500"/>
                                  </p:stCondLst>
                                  <p:childTnLst>
                                    <p:set>
                                      <p:cBhvr>
                                        <p:cTn id="128" dur="1" fill="hold">
                                          <p:stCondLst>
                                            <p:cond delay="0"/>
                                          </p:stCondLst>
                                        </p:cTn>
                                        <p:tgtEl>
                                          <p:spTgt spid="20"/>
                                        </p:tgtEl>
                                        <p:attrNameLst>
                                          <p:attrName>style.visibility</p:attrName>
                                        </p:attrNameLst>
                                      </p:cBhvr>
                                      <p:to>
                                        <p:strVal val="visible"/>
                                      </p:to>
                                    </p:set>
                                    <p:anim calcmode="lin" valueType="num">
                                      <p:cBhvr>
                                        <p:cTn id="129" dur="500" fill="hold"/>
                                        <p:tgtEl>
                                          <p:spTgt spid="20"/>
                                        </p:tgtEl>
                                        <p:attrNameLst>
                                          <p:attrName>ppt_w</p:attrName>
                                        </p:attrNameLst>
                                      </p:cBhvr>
                                      <p:tavLst>
                                        <p:tav tm="0">
                                          <p:val>
                                            <p:fltVal val="0"/>
                                          </p:val>
                                        </p:tav>
                                        <p:tav tm="100000">
                                          <p:val>
                                            <p:strVal val="#ppt_w"/>
                                          </p:val>
                                        </p:tav>
                                      </p:tavLst>
                                    </p:anim>
                                    <p:anim calcmode="lin" valueType="num">
                                      <p:cBhvr>
                                        <p:cTn id="130" dur="500" fill="hold"/>
                                        <p:tgtEl>
                                          <p:spTgt spid="20"/>
                                        </p:tgtEl>
                                        <p:attrNameLst>
                                          <p:attrName>ppt_h</p:attrName>
                                        </p:attrNameLst>
                                      </p:cBhvr>
                                      <p:tavLst>
                                        <p:tav tm="0">
                                          <p:val>
                                            <p:fltVal val="0"/>
                                          </p:val>
                                        </p:tav>
                                        <p:tav tm="100000">
                                          <p:val>
                                            <p:strVal val="#ppt_h"/>
                                          </p:val>
                                        </p:tav>
                                      </p:tavLst>
                                    </p:anim>
                                    <p:anim calcmode="lin" valueType="num">
                                      <p:cBhvr>
                                        <p:cTn id="131" dur="500" fill="hold"/>
                                        <p:tgtEl>
                                          <p:spTgt spid="20"/>
                                        </p:tgtEl>
                                        <p:attrNameLst>
                                          <p:attrName>ppt_x</p:attrName>
                                        </p:attrNameLst>
                                      </p:cBhvr>
                                      <p:tavLst>
                                        <p:tav tm="0">
                                          <p:val>
                                            <p:fltVal val="0.5"/>
                                          </p:val>
                                        </p:tav>
                                        <p:tav tm="100000">
                                          <p:val>
                                            <p:strVal val="#ppt_x"/>
                                          </p:val>
                                        </p:tav>
                                      </p:tavLst>
                                    </p:anim>
                                    <p:anim calcmode="lin" valueType="num">
                                      <p:cBhvr>
                                        <p:cTn id="132" dur="500" fill="hold"/>
                                        <p:tgtEl>
                                          <p:spTgt spid="20"/>
                                        </p:tgtEl>
                                        <p:attrNameLst>
                                          <p:attrName>ppt_y</p:attrName>
                                        </p:attrNameLst>
                                      </p:cBhvr>
                                      <p:tavLst>
                                        <p:tav tm="0">
                                          <p:val>
                                            <p:fltVal val="0.5"/>
                                          </p:val>
                                        </p:tav>
                                        <p:tav tm="100000">
                                          <p:val>
                                            <p:strVal val="#ppt_y"/>
                                          </p:val>
                                        </p:tav>
                                      </p:tavLst>
                                    </p:anim>
                                  </p:childTnLst>
                                </p:cTn>
                              </p:par>
                            </p:childTnLst>
                          </p:cTn>
                        </p:par>
                        <p:par>
                          <p:cTn id="133" fill="hold">
                            <p:stCondLst>
                              <p:cond delay="15199"/>
                            </p:stCondLst>
                            <p:childTnLst>
                              <p:par>
                                <p:cTn id="134" presetID="23" presetClass="entr" presetSubtype="528" fill="hold" grpId="0" nodeType="afterEffect">
                                  <p:stCondLst>
                                    <p:cond delay="0"/>
                                  </p:stCondLst>
                                  <p:childTnLst>
                                    <p:set>
                                      <p:cBhvr>
                                        <p:cTn id="135" dur="1" fill="hold">
                                          <p:stCondLst>
                                            <p:cond delay="0"/>
                                          </p:stCondLst>
                                        </p:cTn>
                                        <p:tgtEl>
                                          <p:spTgt spid="21"/>
                                        </p:tgtEl>
                                        <p:attrNameLst>
                                          <p:attrName>style.visibility</p:attrName>
                                        </p:attrNameLst>
                                      </p:cBhvr>
                                      <p:to>
                                        <p:strVal val="visible"/>
                                      </p:to>
                                    </p:set>
                                    <p:anim calcmode="lin" valueType="num">
                                      <p:cBhvr>
                                        <p:cTn id="136" dur="500" fill="hold"/>
                                        <p:tgtEl>
                                          <p:spTgt spid="21"/>
                                        </p:tgtEl>
                                        <p:attrNameLst>
                                          <p:attrName>ppt_w</p:attrName>
                                        </p:attrNameLst>
                                      </p:cBhvr>
                                      <p:tavLst>
                                        <p:tav tm="0">
                                          <p:val>
                                            <p:fltVal val="0"/>
                                          </p:val>
                                        </p:tav>
                                        <p:tav tm="100000">
                                          <p:val>
                                            <p:strVal val="#ppt_w"/>
                                          </p:val>
                                        </p:tav>
                                      </p:tavLst>
                                    </p:anim>
                                    <p:anim calcmode="lin" valueType="num">
                                      <p:cBhvr>
                                        <p:cTn id="137" dur="500" fill="hold"/>
                                        <p:tgtEl>
                                          <p:spTgt spid="21"/>
                                        </p:tgtEl>
                                        <p:attrNameLst>
                                          <p:attrName>ppt_h</p:attrName>
                                        </p:attrNameLst>
                                      </p:cBhvr>
                                      <p:tavLst>
                                        <p:tav tm="0">
                                          <p:val>
                                            <p:fltVal val="0"/>
                                          </p:val>
                                        </p:tav>
                                        <p:tav tm="100000">
                                          <p:val>
                                            <p:strVal val="#ppt_h"/>
                                          </p:val>
                                        </p:tav>
                                      </p:tavLst>
                                    </p:anim>
                                    <p:anim calcmode="lin" valueType="num">
                                      <p:cBhvr>
                                        <p:cTn id="138" dur="500" fill="hold"/>
                                        <p:tgtEl>
                                          <p:spTgt spid="21"/>
                                        </p:tgtEl>
                                        <p:attrNameLst>
                                          <p:attrName>ppt_x</p:attrName>
                                        </p:attrNameLst>
                                      </p:cBhvr>
                                      <p:tavLst>
                                        <p:tav tm="0">
                                          <p:val>
                                            <p:fltVal val="0.5"/>
                                          </p:val>
                                        </p:tav>
                                        <p:tav tm="100000">
                                          <p:val>
                                            <p:strVal val="#ppt_x"/>
                                          </p:val>
                                        </p:tav>
                                      </p:tavLst>
                                    </p:anim>
                                    <p:anim calcmode="lin" valueType="num">
                                      <p:cBhvr>
                                        <p:cTn id="139" dur="500" fill="hold"/>
                                        <p:tgtEl>
                                          <p:spTgt spid="21"/>
                                        </p:tgtEl>
                                        <p:attrNameLst>
                                          <p:attrName>ppt_y</p:attrName>
                                        </p:attrNameLst>
                                      </p:cBhvr>
                                      <p:tavLst>
                                        <p:tav tm="0">
                                          <p:val>
                                            <p:fltVal val="0.5"/>
                                          </p:val>
                                        </p:tav>
                                        <p:tav tm="100000">
                                          <p:val>
                                            <p:strVal val="#ppt_y"/>
                                          </p:val>
                                        </p:tav>
                                      </p:tavLst>
                                    </p:anim>
                                  </p:childTnLst>
                                </p:cTn>
                              </p:par>
                            </p:childTnLst>
                          </p:cTn>
                        </p:par>
                        <p:par>
                          <p:cTn id="140" fill="hold">
                            <p:stCondLst>
                              <p:cond delay="15699"/>
                            </p:stCondLst>
                            <p:childTnLst>
                              <p:par>
                                <p:cTn id="141" presetID="23" presetClass="entr" presetSubtype="528" fill="hold" grpId="0" nodeType="afterEffect">
                                  <p:stCondLst>
                                    <p:cond delay="1000"/>
                                  </p:stCondLst>
                                  <p:childTnLst>
                                    <p:set>
                                      <p:cBhvr>
                                        <p:cTn id="142" dur="1" fill="hold">
                                          <p:stCondLst>
                                            <p:cond delay="0"/>
                                          </p:stCondLst>
                                        </p:cTn>
                                        <p:tgtEl>
                                          <p:spTgt spid="22"/>
                                        </p:tgtEl>
                                        <p:attrNameLst>
                                          <p:attrName>style.visibility</p:attrName>
                                        </p:attrNameLst>
                                      </p:cBhvr>
                                      <p:to>
                                        <p:strVal val="visible"/>
                                      </p:to>
                                    </p:set>
                                    <p:anim calcmode="lin" valueType="num">
                                      <p:cBhvr>
                                        <p:cTn id="143" dur="500" fill="hold"/>
                                        <p:tgtEl>
                                          <p:spTgt spid="22"/>
                                        </p:tgtEl>
                                        <p:attrNameLst>
                                          <p:attrName>ppt_w</p:attrName>
                                        </p:attrNameLst>
                                      </p:cBhvr>
                                      <p:tavLst>
                                        <p:tav tm="0">
                                          <p:val>
                                            <p:fltVal val="0"/>
                                          </p:val>
                                        </p:tav>
                                        <p:tav tm="100000">
                                          <p:val>
                                            <p:strVal val="#ppt_w"/>
                                          </p:val>
                                        </p:tav>
                                      </p:tavLst>
                                    </p:anim>
                                    <p:anim calcmode="lin" valueType="num">
                                      <p:cBhvr>
                                        <p:cTn id="144" dur="500" fill="hold"/>
                                        <p:tgtEl>
                                          <p:spTgt spid="22"/>
                                        </p:tgtEl>
                                        <p:attrNameLst>
                                          <p:attrName>ppt_h</p:attrName>
                                        </p:attrNameLst>
                                      </p:cBhvr>
                                      <p:tavLst>
                                        <p:tav tm="0">
                                          <p:val>
                                            <p:fltVal val="0"/>
                                          </p:val>
                                        </p:tav>
                                        <p:tav tm="100000">
                                          <p:val>
                                            <p:strVal val="#ppt_h"/>
                                          </p:val>
                                        </p:tav>
                                      </p:tavLst>
                                    </p:anim>
                                    <p:anim calcmode="lin" valueType="num">
                                      <p:cBhvr>
                                        <p:cTn id="145" dur="500" fill="hold"/>
                                        <p:tgtEl>
                                          <p:spTgt spid="22"/>
                                        </p:tgtEl>
                                        <p:attrNameLst>
                                          <p:attrName>ppt_x</p:attrName>
                                        </p:attrNameLst>
                                      </p:cBhvr>
                                      <p:tavLst>
                                        <p:tav tm="0">
                                          <p:val>
                                            <p:fltVal val="0.5"/>
                                          </p:val>
                                        </p:tav>
                                        <p:tav tm="100000">
                                          <p:val>
                                            <p:strVal val="#ppt_x"/>
                                          </p:val>
                                        </p:tav>
                                      </p:tavLst>
                                    </p:anim>
                                    <p:anim calcmode="lin" valueType="num">
                                      <p:cBhvr>
                                        <p:cTn id="146" dur="500" fill="hold"/>
                                        <p:tgtEl>
                                          <p:spTgt spid="22"/>
                                        </p:tgtEl>
                                        <p:attrNameLst>
                                          <p:attrName>ppt_y</p:attrName>
                                        </p:attrNameLst>
                                      </p:cBhvr>
                                      <p:tavLst>
                                        <p:tav tm="0">
                                          <p:val>
                                            <p:fltVal val="0.5"/>
                                          </p:val>
                                        </p:tav>
                                        <p:tav tm="100000">
                                          <p:val>
                                            <p:strVal val="#ppt_y"/>
                                          </p:val>
                                        </p:tav>
                                      </p:tavLst>
                                    </p:anim>
                                  </p:childTnLst>
                                </p:cTn>
                              </p:par>
                            </p:childTnLst>
                          </p:cTn>
                        </p:par>
                        <p:par>
                          <p:cTn id="147" fill="hold">
                            <p:stCondLst>
                              <p:cond delay="17199"/>
                            </p:stCondLst>
                            <p:childTnLst>
                              <p:par>
                                <p:cTn id="148" presetID="23" presetClass="entr" presetSubtype="528" fill="hold" grpId="0" nodeType="afterEffect">
                                  <p:stCondLst>
                                    <p:cond delay="699"/>
                                  </p:stCondLst>
                                  <p:childTnLst>
                                    <p:set>
                                      <p:cBhvr>
                                        <p:cTn id="149" dur="1" fill="hold">
                                          <p:stCondLst>
                                            <p:cond delay="0"/>
                                          </p:stCondLst>
                                        </p:cTn>
                                        <p:tgtEl>
                                          <p:spTgt spid="23"/>
                                        </p:tgtEl>
                                        <p:attrNameLst>
                                          <p:attrName>style.visibility</p:attrName>
                                        </p:attrNameLst>
                                      </p:cBhvr>
                                      <p:to>
                                        <p:strVal val="visible"/>
                                      </p:to>
                                    </p:set>
                                    <p:anim calcmode="lin" valueType="num">
                                      <p:cBhvr>
                                        <p:cTn id="150" dur="500" fill="hold"/>
                                        <p:tgtEl>
                                          <p:spTgt spid="23"/>
                                        </p:tgtEl>
                                        <p:attrNameLst>
                                          <p:attrName>ppt_w</p:attrName>
                                        </p:attrNameLst>
                                      </p:cBhvr>
                                      <p:tavLst>
                                        <p:tav tm="0">
                                          <p:val>
                                            <p:fltVal val="0"/>
                                          </p:val>
                                        </p:tav>
                                        <p:tav tm="100000">
                                          <p:val>
                                            <p:strVal val="#ppt_w"/>
                                          </p:val>
                                        </p:tav>
                                      </p:tavLst>
                                    </p:anim>
                                    <p:anim calcmode="lin" valueType="num">
                                      <p:cBhvr>
                                        <p:cTn id="151" dur="500" fill="hold"/>
                                        <p:tgtEl>
                                          <p:spTgt spid="23"/>
                                        </p:tgtEl>
                                        <p:attrNameLst>
                                          <p:attrName>ppt_h</p:attrName>
                                        </p:attrNameLst>
                                      </p:cBhvr>
                                      <p:tavLst>
                                        <p:tav tm="0">
                                          <p:val>
                                            <p:fltVal val="0"/>
                                          </p:val>
                                        </p:tav>
                                        <p:tav tm="100000">
                                          <p:val>
                                            <p:strVal val="#ppt_h"/>
                                          </p:val>
                                        </p:tav>
                                      </p:tavLst>
                                    </p:anim>
                                    <p:anim calcmode="lin" valueType="num">
                                      <p:cBhvr>
                                        <p:cTn id="152" dur="500" fill="hold"/>
                                        <p:tgtEl>
                                          <p:spTgt spid="23"/>
                                        </p:tgtEl>
                                        <p:attrNameLst>
                                          <p:attrName>ppt_x</p:attrName>
                                        </p:attrNameLst>
                                      </p:cBhvr>
                                      <p:tavLst>
                                        <p:tav tm="0">
                                          <p:val>
                                            <p:fltVal val="0.5"/>
                                          </p:val>
                                        </p:tav>
                                        <p:tav tm="100000">
                                          <p:val>
                                            <p:strVal val="#ppt_x"/>
                                          </p:val>
                                        </p:tav>
                                      </p:tavLst>
                                    </p:anim>
                                    <p:anim calcmode="lin" valueType="num">
                                      <p:cBhvr>
                                        <p:cTn id="153" dur="500" fill="hold"/>
                                        <p:tgtEl>
                                          <p:spTgt spid="2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269303" y="1187644"/>
            <a:ext cx="11655078" cy="22665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60" spc="-98"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5" spc="0" baseline="0">
                <a:gradFill>
                  <a:gsLst>
                    <a:gs pos="0">
                      <a:schemeClr val="tx1"/>
                    </a:gs>
                    <a:gs pos="100000">
                      <a:schemeClr val="tx1"/>
                    </a:gs>
                  </a:gsLst>
                  <a:lin ang="5400000" scaled="0"/>
                </a:gradFill>
                <a:latin typeface="+mj-lt"/>
              </a:defRPr>
            </a:lvl1pPr>
          </a:lstStyle>
          <a:p>
            <a:pPr lvl="0"/>
            <a:r>
              <a:rPr lang="en-US" dirty="0"/>
              <a:t>Speaker Name</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40" y="1189178"/>
            <a:ext cx="11653523" cy="2130490"/>
          </a:xfrm>
        </p:spPr>
        <p:txBody>
          <a:bodyPr/>
          <a:lstStyle>
            <a:lvl1pPr marL="0" indent="0">
              <a:buNone/>
              <a:defRPr>
                <a:gradFill>
                  <a:gsLst>
                    <a:gs pos="1250">
                      <a:schemeClr val="tx2"/>
                    </a:gs>
                    <a:gs pos="99000">
                      <a:schemeClr val="tx2"/>
                    </a:gs>
                  </a:gsLst>
                  <a:lin ang="5400000" scaled="0"/>
                </a:gradFill>
              </a:defRPr>
            </a:lvl1pPr>
            <a:lvl2pPr marL="0" indent="0">
              <a:buFontTx/>
              <a:buNone/>
              <a:defRPr sz="1960"/>
            </a:lvl2pPr>
            <a:lvl3pPr marL="224155" indent="0">
              <a:buNone/>
              <a:defRPr/>
            </a:lvl3pPr>
            <a:lvl4pPr marL="448310" indent="0">
              <a:buNone/>
              <a:defRPr/>
            </a:lvl4pPr>
            <a:lvl5pPr marL="672465"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stretch>
            <a:fillRect/>
          </a:stretch>
        </p:blipFill>
        <p:spPr>
          <a:xfrm>
            <a:off x="865" y="0"/>
            <a:ext cx="12190271" cy="6858000"/>
          </a:xfrm>
          <a:prstGeom prst="rect">
            <a:avLst/>
          </a:prstGeom>
        </p:spPr>
      </p:pic>
    </p:spTree>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itle and content 2-col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65761" y="1267968"/>
            <a:ext cx="5549618" cy="2266583"/>
          </a:xfrm>
        </p:spPr>
        <p:txBody>
          <a:bodyPr/>
          <a:lstStyle>
            <a:lvl1pPr>
              <a:buClrTx/>
              <a:defRPr>
                <a:latin typeface="+mj-lt"/>
              </a:defRPr>
            </a:lvl1pPr>
            <a:lvl2pPr>
              <a:defRPr>
                <a:latin typeface="+mj-lt"/>
              </a:defRPr>
            </a:lvl2pPr>
            <a:lvl3pPr marL="1280160">
              <a:defRPr>
                <a:latin typeface="+mj-lt"/>
              </a:defRPr>
            </a:lvl3pPr>
            <a:lvl4pPr marL="1889760" indent="-219710">
              <a:buFont typeface="Arial" panose="020B0604020202020204"/>
              <a:buChar char="•"/>
              <a:defRPr>
                <a:latin typeface="+mj-lt"/>
              </a:defRPr>
            </a:lvl4pPr>
            <a:lvl5pPr marL="2498725" indent="-219710">
              <a:buFont typeface="Arial" panose="020B0604020202020204"/>
              <a:buChar char="•"/>
              <a:defRPr>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p:cNvSpPr>
            <a:spLocks noGrp="1"/>
          </p:cNvSpPr>
          <p:nvPr>
            <p:ph sz="quarter" idx="10"/>
          </p:nvPr>
        </p:nvSpPr>
        <p:spPr>
          <a:xfrm>
            <a:off x="6276623" y="1267969"/>
            <a:ext cx="5544963" cy="2266583"/>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1"/>
          <p:cNvSpPr>
            <a:spLocks noGrp="1"/>
          </p:cNvSpPr>
          <p:nvPr>
            <p:ph type="sldNum" sz="quarter" idx="4"/>
          </p:nvPr>
        </p:nvSpPr>
        <p:spPr>
          <a:xfrm>
            <a:off x="38817" y="6433919"/>
            <a:ext cx="463539" cy="366182"/>
          </a:xfrm>
          <a:prstGeom prst="rect">
            <a:avLst/>
          </a:prstGeom>
        </p:spPr>
        <p:txBody>
          <a:bodyPr vert="horz" lIns="91440" tIns="45720" rIns="91440" bIns="45720" rtlCol="0" anchor="ctr"/>
          <a:lstStyle>
            <a:lvl1pPr algn="l">
              <a:defRPr sz="1335" b="0" i="0">
                <a:solidFill>
                  <a:schemeClr val="tx1">
                    <a:tint val="75000"/>
                  </a:schemeClr>
                </a:solidFill>
                <a:latin typeface="Calibri Light" panose="020F0302020204030204"/>
                <a:cs typeface="Calibri Light" panose="020F0302020204030204"/>
              </a:defRPr>
            </a:lvl1pPr>
          </a:lstStyle>
          <a:p>
            <a:pPr defTabSz="914400" eaLnBrk="1" fontAlgn="auto" hangingPunct="1">
              <a:spcBef>
                <a:spcPts val="0"/>
              </a:spcBef>
              <a:spcAft>
                <a:spcPts val="0"/>
              </a:spcAft>
            </a:pPr>
            <a:fld id="{48098E28-A7F8-F34C-9C06-C03C343ACBA3}" type="slidenum">
              <a:rPr lang="en-US" smtClean="0">
                <a:solidFill>
                  <a:srgbClr val="353535">
                    <a:tint val="75000"/>
                  </a:srgbClr>
                </a:solidFill>
              </a:rPr>
              <a:t>‹#›</a:t>
            </a:fld>
            <a:endParaRPr lang="en-US">
              <a:solidFill>
                <a:srgbClr val="353535">
                  <a:tint val="75000"/>
                </a:srgbClr>
              </a:solidFill>
            </a:endParaRPr>
          </a:p>
        </p:txBody>
      </p:sp>
      <p:sp>
        <p:nvSpPr>
          <p:cNvPr id="9" name="Footer Placeholder 4"/>
          <p:cNvSpPr>
            <a:spLocks noGrp="1"/>
          </p:cNvSpPr>
          <p:nvPr>
            <p:ph type="ftr" sz="quarter" idx="11"/>
          </p:nvPr>
        </p:nvSpPr>
        <p:spPr>
          <a:xfrm>
            <a:off x="502356" y="6433919"/>
            <a:ext cx="4114800" cy="366182"/>
          </a:xfrm>
          <a:prstGeom prst="rect">
            <a:avLst/>
          </a:prstGeom>
        </p:spPr>
        <p:txBody>
          <a:bodyPr/>
          <a:lstStyle/>
          <a:p>
            <a:pPr defTabSz="914400" eaLnBrk="1" fontAlgn="auto" hangingPunct="1">
              <a:spcBef>
                <a:spcPts val="0"/>
              </a:spcBef>
              <a:spcAft>
                <a:spcPts val="0"/>
              </a:spcAft>
            </a:pPr>
            <a:r>
              <a:rPr lang="en-US" sz="1765" b="0">
                <a:solidFill>
                  <a:srgbClr val="353535"/>
                </a:solidFill>
                <a:latin typeface="Segoe UI Semilight" panose="020B0402040204020203"/>
              </a:rPr>
              <a:t>©2016 Zscaler, Inc. All rights reserved</a:t>
            </a:r>
          </a:p>
        </p:txBody>
      </p:sp>
    </p:spTree>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269304" y="1187645"/>
            <a:ext cx="11655078" cy="22665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showMasterPhAnim="0" userDrawn="1">
  <p:cSld name="1_标题和内容">
    <p:spTree>
      <p:nvGrpSpPr>
        <p:cNvPr id="1" name=""/>
        <p:cNvGrpSpPr/>
        <p:nvPr/>
      </p:nvGrpSpPr>
      <p:grpSpPr>
        <a:xfrm>
          <a:off x="0" y="0"/>
          <a:ext cx="0" cy="0"/>
          <a:chOff x="0" y="0"/>
          <a:chExt cx="0" cy="0"/>
        </a:xfrm>
      </p:grpSpPr>
      <p:sp>
        <p:nvSpPr>
          <p:cNvPr id="2" name="椭圆 1"/>
          <p:cNvSpPr/>
          <p:nvPr/>
        </p:nvSpPr>
        <p:spPr>
          <a:xfrm>
            <a:off x="-4408488" y="1820863"/>
            <a:ext cx="871538" cy="785812"/>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3" name="椭圆 2"/>
          <p:cNvSpPr/>
          <p:nvPr/>
        </p:nvSpPr>
        <p:spPr>
          <a:xfrm>
            <a:off x="-3021013" y="-849313"/>
            <a:ext cx="479425" cy="43021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4" name="椭圆 3"/>
          <p:cNvSpPr/>
          <p:nvPr/>
        </p:nvSpPr>
        <p:spPr>
          <a:xfrm>
            <a:off x="-3427413" y="1363663"/>
            <a:ext cx="803275" cy="720725"/>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5" name="椭圆 4"/>
          <p:cNvSpPr/>
          <p:nvPr/>
        </p:nvSpPr>
        <p:spPr>
          <a:xfrm>
            <a:off x="16832263" y="4398963"/>
            <a:ext cx="477837"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6" name="椭圆 5"/>
          <p:cNvSpPr/>
          <p:nvPr/>
        </p:nvSpPr>
        <p:spPr>
          <a:xfrm>
            <a:off x="10726738" y="-1728788"/>
            <a:ext cx="476250"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7" name="椭圆 6"/>
          <p:cNvSpPr/>
          <p:nvPr/>
        </p:nvSpPr>
        <p:spPr>
          <a:xfrm>
            <a:off x="-477838" y="9266238"/>
            <a:ext cx="1422401" cy="1281112"/>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8" name="椭圆 7"/>
          <p:cNvSpPr/>
          <p:nvPr/>
        </p:nvSpPr>
        <p:spPr>
          <a:xfrm>
            <a:off x="7099300" y="-2414588"/>
            <a:ext cx="477838"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9" name="椭圆 8"/>
          <p:cNvSpPr/>
          <p:nvPr/>
        </p:nvSpPr>
        <p:spPr>
          <a:xfrm>
            <a:off x="14832013" y="7800975"/>
            <a:ext cx="476250" cy="43021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0" name="椭圆 9"/>
          <p:cNvSpPr/>
          <p:nvPr/>
        </p:nvSpPr>
        <p:spPr>
          <a:xfrm>
            <a:off x="2894013" y="10069513"/>
            <a:ext cx="476250"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1" name="椭圆 10"/>
          <p:cNvSpPr/>
          <p:nvPr/>
        </p:nvSpPr>
        <p:spPr>
          <a:xfrm>
            <a:off x="15044738" y="7070725"/>
            <a:ext cx="1200150" cy="116046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2" name="椭圆 11"/>
          <p:cNvSpPr/>
          <p:nvPr/>
        </p:nvSpPr>
        <p:spPr>
          <a:xfrm>
            <a:off x="15806738" y="1693863"/>
            <a:ext cx="1901825" cy="1571625"/>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3" name="椭圆 12"/>
          <p:cNvSpPr/>
          <p:nvPr/>
        </p:nvSpPr>
        <p:spPr>
          <a:xfrm>
            <a:off x="-4408488" y="1820863"/>
            <a:ext cx="871538" cy="785812"/>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4" name="椭圆 13"/>
          <p:cNvSpPr/>
          <p:nvPr/>
        </p:nvSpPr>
        <p:spPr>
          <a:xfrm>
            <a:off x="-3021013" y="-849313"/>
            <a:ext cx="479425" cy="43021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5" name="椭圆 14"/>
          <p:cNvSpPr/>
          <p:nvPr/>
        </p:nvSpPr>
        <p:spPr>
          <a:xfrm>
            <a:off x="-3427413" y="1363663"/>
            <a:ext cx="803275" cy="720725"/>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6" name="椭圆 15"/>
          <p:cNvSpPr/>
          <p:nvPr/>
        </p:nvSpPr>
        <p:spPr>
          <a:xfrm>
            <a:off x="16832263" y="4398963"/>
            <a:ext cx="477837"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7" name="椭圆 16"/>
          <p:cNvSpPr/>
          <p:nvPr/>
        </p:nvSpPr>
        <p:spPr>
          <a:xfrm>
            <a:off x="10726738" y="-1728788"/>
            <a:ext cx="476250"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8" name="椭圆 17"/>
          <p:cNvSpPr/>
          <p:nvPr/>
        </p:nvSpPr>
        <p:spPr>
          <a:xfrm>
            <a:off x="-477838" y="9266238"/>
            <a:ext cx="1422401" cy="1281112"/>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9" name="椭圆 18"/>
          <p:cNvSpPr/>
          <p:nvPr/>
        </p:nvSpPr>
        <p:spPr>
          <a:xfrm>
            <a:off x="7099300" y="-2414588"/>
            <a:ext cx="477838"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0" name="椭圆 19"/>
          <p:cNvSpPr/>
          <p:nvPr/>
        </p:nvSpPr>
        <p:spPr>
          <a:xfrm>
            <a:off x="14832013" y="7800975"/>
            <a:ext cx="476250" cy="43021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1" name="椭圆 20"/>
          <p:cNvSpPr/>
          <p:nvPr/>
        </p:nvSpPr>
        <p:spPr>
          <a:xfrm>
            <a:off x="2894013" y="10069513"/>
            <a:ext cx="476250"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2" name="椭圆 21"/>
          <p:cNvSpPr/>
          <p:nvPr/>
        </p:nvSpPr>
        <p:spPr>
          <a:xfrm>
            <a:off x="15044738" y="7070725"/>
            <a:ext cx="1200150" cy="116046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3" name="椭圆 22"/>
          <p:cNvSpPr/>
          <p:nvPr/>
        </p:nvSpPr>
        <p:spPr>
          <a:xfrm>
            <a:off x="15806738" y="1693863"/>
            <a:ext cx="1901825" cy="1571625"/>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4" name="TextBox 57"/>
          <p:cNvSpPr txBox="1">
            <a:spLocks noChangeArrowheads="1"/>
          </p:cNvSpPr>
          <p:nvPr/>
        </p:nvSpPr>
        <p:spPr bwMode="auto">
          <a:xfrm>
            <a:off x="2325688" y="1104900"/>
            <a:ext cx="5099050" cy="338138"/>
          </a:xfrm>
          <a:prstGeom prst="rect">
            <a:avLst/>
          </a:prstGeom>
          <a:noFill/>
          <a:ln>
            <a:noFill/>
          </a:ln>
        </p:spPr>
        <p:txBody>
          <a:bodyPr>
            <a:spAutoFit/>
          </a:bodyPr>
          <a:lstStyle>
            <a:lvl1pPr>
              <a:defRPr sz="2000" b="1">
                <a:solidFill>
                  <a:schemeClr val="tx1"/>
                </a:solidFill>
                <a:latin typeface="宋体" panose="02010600030101010101" pitchFamily="2" charset="-122"/>
                <a:ea typeface="宋体" panose="02010600030101010101" pitchFamily="2" charset="-122"/>
              </a:defRPr>
            </a:lvl1pPr>
            <a:lvl2pPr marL="742950" indent="-285750">
              <a:defRPr sz="2000" b="1">
                <a:solidFill>
                  <a:schemeClr val="tx1"/>
                </a:solidFill>
                <a:latin typeface="宋体" panose="02010600030101010101" pitchFamily="2" charset="-122"/>
                <a:ea typeface="宋体" panose="02010600030101010101" pitchFamily="2" charset="-122"/>
              </a:defRPr>
            </a:lvl2pPr>
            <a:lvl3pPr marL="1143000" indent="-228600">
              <a:defRPr sz="2000" b="1">
                <a:solidFill>
                  <a:schemeClr val="tx1"/>
                </a:solidFill>
                <a:latin typeface="宋体" panose="02010600030101010101" pitchFamily="2" charset="-122"/>
                <a:ea typeface="宋体" panose="02010600030101010101" pitchFamily="2" charset="-122"/>
              </a:defRPr>
            </a:lvl3pPr>
            <a:lvl4pPr marL="1600200" indent="-228600">
              <a:defRPr sz="2000" b="1">
                <a:solidFill>
                  <a:schemeClr val="tx1"/>
                </a:solidFill>
                <a:latin typeface="宋体" panose="02010600030101010101" pitchFamily="2" charset="-122"/>
                <a:ea typeface="宋体" panose="02010600030101010101" pitchFamily="2" charset="-122"/>
              </a:defRPr>
            </a:lvl4pPr>
            <a:lvl5pPr marL="2057400" indent="-228600">
              <a:defRPr sz="2000" b="1">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9pPr>
          </a:lstStyle>
          <a:p>
            <a:pPr algn="dist" eaLnBrk="1" hangingPunct="1">
              <a:defRPr/>
            </a:pPr>
            <a:r>
              <a:rPr lang="en-US" altLang="zh-CN" sz="1600" b="0">
                <a:latin typeface="微软雅黑" panose="020B0503020204020204" pitchFamily="34" charset="-122"/>
                <a:sym typeface="+mn-ea"/>
              </a:rPr>
              <a:t>SHAANXI RAILWAY INSTITUTE</a:t>
            </a:r>
            <a:endParaRPr lang="zh-CN" altLang="en-US" sz="1600" b="0">
              <a:latin typeface="微软雅黑" panose="020B0503020204020204" pitchFamily="34" charset="-122"/>
              <a:sym typeface="+mn-ea"/>
            </a:endParaRPr>
          </a:p>
        </p:txBody>
      </p:sp>
      <p:pic>
        <p:nvPicPr>
          <p:cNvPr id="25" name="Picture 27" descr="C:\Documents and Settings\yet7\桌面\4.16\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4388" y="663575"/>
            <a:ext cx="1439862"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8" descr="C:\Documents and Settings\yet7\桌面\4.16\校名.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68550" y="692150"/>
            <a:ext cx="5072063"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4"/>
          <p:cNvSpPr>
            <a:spLocks noGrp="1" noChangeArrowheads="1"/>
          </p:cNvSpPr>
          <p:nvPr>
            <p:ph type="dt" sz="half" idx="10"/>
          </p:nvPr>
        </p:nvSpPr>
        <p:spPr>
          <a:xfrm>
            <a:off x="609600" y="6245225"/>
            <a:ext cx="2844800" cy="476250"/>
          </a:xfrm>
          <a:prstGeom prst="rect">
            <a:avLst/>
          </a:prstGeom>
        </p:spPr>
        <p:txBody>
          <a:bodyPr/>
          <a:lstStyle>
            <a:lvl1pPr eaLnBrk="1" hangingPunct="1">
              <a:buFontTx/>
              <a:buNone/>
              <a:defRPr sz="1800" b="0">
                <a:latin typeface="Arial" panose="020B0604020202020204" pitchFamily="34" charset="0"/>
                <a:ea typeface="宋体" panose="02010600030101010101" pitchFamily="2" charset="-122"/>
              </a:defRPr>
            </a:lvl1pPr>
          </a:lstStyle>
          <a:p>
            <a:pPr>
              <a:defRPr/>
            </a:pPr>
            <a:endParaRPr lang="en-US" altLang="zh-CN"/>
          </a:p>
        </p:txBody>
      </p:sp>
      <p:sp>
        <p:nvSpPr>
          <p:cNvPr id="28" name="Rectangle 5"/>
          <p:cNvSpPr>
            <a:spLocks noGrp="1" noChangeArrowheads="1"/>
          </p:cNvSpPr>
          <p:nvPr>
            <p:ph type="ftr" sz="quarter" idx="11"/>
          </p:nvPr>
        </p:nvSpPr>
        <p:spPr>
          <a:xfrm>
            <a:off x="4165600" y="6356350"/>
            <a:ext cx="3860800" cy="365125"/>
          </a:xfrm>
          <a:prstGeom prst="rect">
            <a:avLst/>
          </a:prstGeom>
        </p:spPr>
        <p:txBody>
          <a:bodyPr/>
          <a:lstStyle>
            <a:lvl1pPr eaLnBrk="1" hangingPunct="1">
              <a:buFontTx/>
              <a:buNone/>
              <a:defRPr sz="1800" b="0">
                <a:latin typeface="Arial" panose="020B0604020202020204" pitchFamily="34" charset="0"/>
                <a:ea typeface="宋体" panose="02010600030101010101" pitchFamily="2" charset="-122"/>
              </a:defRPr>
            </a:lvl1pPr>
          </a:lstStyle>
          <a:p>
            <a:pPr>
              <a:defRPr/>
            </a:pPr>
            <a:endParaRPr lang="en-US" altLang="zh-CN"/>
          </a:p>
        </p:txBody>
      </p:sp>
      <p:sp>
        <p:nvSpPr>
          <p:cNvPr id="29" name="Rectangle 6"/>
          <p:cNvSpPr>
            <a:spLocks noGrp="1" noChangeArrowheads="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lstStyle>
            <a:lvl1pPr eaLnBrk="1" hangingPunct="1">
              <a:buFont typeface="Arial" panose="020B0604020202020204" pitchFamily="34" charset="0"/>
              <a:buNone/>
              <a:defRPr sz="1800" b="0" noProof="1">
                <a:latin typeface="Arial" panose="020B0604020202020204" pitchFamily="34" charset="0"/>
              </a:defRPr>
            </a:lvl1pPr>
          </a:lstStyle>
          <a:p>
            <a:pPr>
              <a:defRPr/>
            </a:pPr>
            <a:fld id="{18865A23-419A-4101-82D1-1C837D73FF90}" type="slidenum">
              <a:rPr altLang="zh-CN"/>
              <a:t>‹#›</a:t>
            </a:fld>
            <a:endParaRPr lang="zh-CN" altLang="zh-CN"/>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par>
                          <p:cTn id="11" fill="hold">
                            <p:stCondLst>
                              <p:cond delay="500"/>
                            </p:stCondLst>
                            <p:childTnLst>
                              <p:par>
                                <p:cTn id="12" presetID="23" presetClass="entr" presetSubtype="272" fill="hold" grpId="0" nodeType="afterEffect">
                                  <p:stCondLst>
                                    <p:cond delay="30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strVal val="2/3*#ppt_w"/>
                                          </p:val>
                                        </p:tav>
                                        <p:tav tm="100000">
                                          <p:val>
                                            <p:strVal val="#ppt_w"/>
                                          </p:val>
                                        </p:tav>
                                      </p:tavLst>
                                    </p:anim>
                                    <p:anim calcmode="lin" valueType="num">
                                      <p:cBhvr>
                                        <p:cTn id="15" dur="500" fill="hold"/>
                                        <p:tgtEl>
                                          <p:spTgt spid="3"/>
                                        </p:tgtEl>
                                        <p:attrNameLst>
                                          <p:attrName>ppt_h</p:attrName>
                                        </p:attrNameLst>
                                      </p:cBhvr>
                                      <p:tavLst>
                                        <p:tav tm="0">
                                          <p:val>
                                            <p:strVal val="2/3*#ppt_h"/>
                                          </p:val>
                                        </p:tav>
                                        <p:tav tm="100000">
                                          <p:val>
                                            <p:strVal val="#ppt_h"/>
                                          </p:val>
                                        </p:tav>
                                      </p:tavLst>
                                    </p:anim>
                                  </p:childTnLst>
                                </p:cTn>
                              </p:par>
                            </p:childTnLst>
                          </p:cTn>
                        </p:par>
                        <p:par>
                          <p:cTn id="16" fill="hold">
                            <p:stCondLst>
                              <p:cond delay="1300"/>
                            </p:stCondLst>
                            <p:childTnLst>
                              <p:par>
                                <p:cTn id="17" presetID="23" presetClass="entr" presetSubtype="528" fill="hold" grpId="0" nodeType="afterEffect">
                                  <p:stCondLst>
                                    <p:cond delay="20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 calcmode="lin" valueType="num">
                                      <p:cBhvr>
                                        <p:cTn id="21" dur="500" fill="hold"/>
                                        <p:tgtEl>
                                          <p:spTgt spid="4"/>
                                        </p:tgtEl>
                                        <p:attrNameLst>
                                          <p:attrName>ppt_x</p:attrName>
                                        </p:attrNameLst>
                                      </p:cBhvr>
                                      <p:tavLst>
                                        <p:tav tm="0">
                                          <p:val>
                                            <p:fltVal val="0.5"/>
                                          </p:val>
                                        </p:tav>
                                        <p:tav tm="100000">
                                          <p:val>
                                            <p:strVal val="#ppt_x"/>
                                          </p:val>
                                        </p:tav>
                                      </p:tavLst>
                                    </p:anim>
                                    <p:anim calcmode="lin" valueType="num">
                                      <p:cBhvr>
                                        <p:cTn id="22" dur="500" fill="hold"/>
                                        <p:tgtEl>
                                          <p:spTgt spid="4"/>
                                        </p:tgtEl>
                                        <p:attrNameLst>
                                          <p:attrName>ppt_y</p:attrName>
                                        </p:attrNameLst>
                                      </p:cBhvr>
                                      <p:tavLst>
                                        <p:tav tm="0">
                                          <p:val>
                                            <p:fltVal val="0.5"/>
                                          </p:val>
                                        </p:tav>
                                        <p:tav tm="100000">
                                          <p:val>
                                            <p:strVal val="#ppt_y"/>
                                          </p:val>
                                        </p:tav>
                                      </p:tavLst>
                                    </p:anim>
                                  </p:childTnLst>
                                </p:cTn>
                              </p:par>
                            </p:childTnLst>
                          </p:cTn>
                        </p:par>
                        <p:par>
                          <p:cTn id="23" fill="hold">
                            <p:stCondLst>
                              <p:cond delay="2000"/>
                            </p:stCondLst>
                            <p:childTnLst>
                              <p:par>
                                <p:cTn id="24" presetID="23" presetClass="entr" presetSubtype="528" fill="hold" grpId="0" nodeType="afterEffect">
                                  <p:stCondLst>
                                    <p:cond delay="40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 calcmode="lin" valueType="num">
                                      <p:cBhvr>
                                        <p:cTn id="28" dur="500" fill="hold"/>
                                        <p:tgtEl>
                                          <p:spTgt spid="5"/>
                                        </p:tgtEl>
                                        <p:attrNameLst>
                                          <p:attrName>ppt_x</p:attrName>
                                        </p:attrNameLst>
                                      </p:cBhvr>
                                      <p:tavLst>
                                        <p:tav tm="0">
                                          <p:val>
                                            <p:fltVal val="0.5"/>
                                          </p:val>
                                        </p:tav>
                                        <p:tav tm="100000">
                                          <p:val>
                                            <p:strVal val="#ppt_x"/>
                                          </p:val>
                                        </p:tav>
                                      </p:tavLst>
                                    </p:anim>
                                    <p:anim calcmode="lin" valueType="num">
                                      <p:cBhvr>
                                        <p:cTn id="29" dur="500" fill="hold"/>
                                        <p:tgtEl>
                                          <p:spTgt spid="5"/>
                                        </p:tgtEl>
                                        <p:attrNameLst>
                                          <p:attrName>ppt_y</p:attrName>
                                        </p:attrNameLst>
                                      </p:cBhvr>
                                      <p:tavLst>
                                        <p:tav tm="0">
                                          <p:val>
                                            <p:fltVal val="0.5"/>
                                          </p:val>
                                        </p:tav>
                                        <p:tav tm="100000">
                                          <p:val>
                                            <p:strVal val="#ppt_y"/>
                                          </p:val>
                                        </p:tav>
                                      </p:tavLst>
                                    </p:anim>
                                  </p:childTnLst>
                                </p:cTn>
                              </p:par>
                            </p:childTnLst>
                          </p:cTn>
                        </p:par>
                        <p:par>
                          <p:cTn id="30" fill="hold">
                            <p:stCondLst>
                              <p:cond delay="2900"/>
                            </p:stCondLst>
                            <p:childTnLst>
                              <p:par>
                                <p:cTn id="31" presetID="23" presetClass="entr" presetSubtype="528" fill="hold" grpId="0" nodeType="afterEffect">
                                  <p:stCondLst>
                                    <p:cond delay="60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fltVal val="0"/>
                                          </p:val>
                                        </p:tav>
                                        <p:tav tm="100000">
                                          <p:val>
                                            <p:strVal val="#ppt_w"/>
                                          </p:val>
                                        </p:tav>
                                      </p:tavLst>
                                    </p:anim>
                                    <p:anim calcmode="lin" valueType="num">
                                      <p:cBhvr>
                                        <p:cTn id="34" dur="500" fill="hold"/>
                                        <p:tgtEl>
                                          <p:spTgt spid="6"/>
                                        </p:tgtEl>
                                        <p:attrNameLst>
                                          <p:attrName>ppt_h</p:attrName>
                                        </p:attrNameLst>
                                      </p:cBhvr>
                                      <p:tavLst>
                                        <p:tav tm="0">
                                          <p:val>
                                            <p:fltVal val="0"/>
                                          </p:val>
                                        </p:tav>
                                        <p:tav tm="100000">
                                          <p:val>
                                            <p:strVal val="#ppt_h"/>
                                          </p:val>
                                        </p:tav>
                                      </p:tavLst>
                                    </p:anim>
                                    <p:anim calcmode="lin" valueType="num">
                                      <p:cBhvr>
                                        <p:cTn id="35" dur="500" fill="hold"/>
                                        <p:tgtEl>
                                          <p:spTgt spid="6"/>
                                        </p:tgtEl>
                                        <p:attrNameLst>
                                          <p:attrName>ppt_x</p:attrName>
                                        </p:attrNameLst>
                                      </p:cBhvr>
                                      <p:tavLst>
                                        <p:tav tm="0">
                                          <p:val>
                                            <p:fltVal val="0.5"/>
                                          </p:val>
                                        </p:tav>
                                        <p:tav tm="100000">
                                          <p:val>
                                            <p:strVal val="#ppt_x"/>
                                          </p:val>
                                        </p:tav>
                                      </p:tavLst>
                                    </p:anim>
                                    <p:anim calcmode="lin" valueType="num">
                                      <p:cBhvr>
                                        <p:cTn id="36" dur="500" fill="hold"/>
                                        <p:tgtEl>
                                          <p:spTgt spid="6"/>
                                        </p:tgtEl>
                                        <p:attrNameLst>
                                          <p:attrName>ppt_y</p:attrName>
                                        </p:attrNameLst>
                                      </p:cBhvr>
                                      <p:tavLst>
                                        <p:tav tm="0">
                                          <p:val>
                                            <p:fltVal val="0.5"/>
                                          </p:val>
                                        </p:tav>
                                        <p:tav tm="100000">
                                          <p:val>
                                            <p:strVal val="#ppt_y"/>
                                          </p:val>
                                        </p:tav>
                                      </p:tavLst>
                                    </p:anim>
                                  </p:childTnLst>
                                </p:cTn>
                              </p:par>
                            </p:childTnLst>
                          </p:cTn>
                        </p:par>
                        <p:par>
                          <p:cTn id="37" fill="hold">
                            <p:stCondLst>
                              <p:cond delay="4000"/>
                            </p:stCondLst>
                            <p:childTnLst>
                              <p:par>
                                <p:cTn id="38" presetID="23" presetClass="entr" presetSubtype="528"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fltVal val="0"/>
                                          </p:val>
                                        </p:tav>
                                        <p:tav tm="100000">
                                          <p:val>
                                            <p:strVal val="#ppt_h"/>
                                          </p:val>
                                        </p:tav>
                                      </p:tavLst>
                                    </p:anim>
                                    <p:anim calcmode="lin" valueType="num">
                                      <p:cBhvr>
                                        <p:cTn id="42" dur="500" fill="hold"/>
                                        <p:tgtEl>
                                          <p:spTgt spid="7"/>
                                        </p:tgtEl>
                                        <p:attrNameLst>
                                          <p:attrName>ppt_x</p:attrName>
                                        </p:attrNameLst>
                                      </p:cBhvr>
                                      <p:tavLst>
                                        <p:tav tm="0">
                                          <p:val>
                                            <p:fltVal val="0.5"/>
                                          </p:val>
                                        </p:tav>
                                        <p:tav tm="100000">
                                          <p:val>
                                            <p:strVal val="#ppt_x"/>
                                          </p:val>
                                        </p:tav>
                                      </p:tavLst>
                                    </p:anim>
                                    <p:anim calcmode="lin" valueType="num">
                                      <p:cBhvr>
                                        <p:cTn id="43" dur="500" fill="hold"/>
                                        <p:tgtEl>
                                          <p:spTgt spid="7"/>
                                        </p:tgtEl>
                                        <p:attrNameLst>
                                          <p:attrName>ppt_y</p:attrName>
                                        </p:attrNameLst>
                                      </p:cBhvr>
                                      <p:tavLst>
                                        <p:tav tm="0">
                                          <p:val>
                                            <p:fltVal val="0.5"/>
                                          </p:val>
                                        </p:tav>
                                        <p:tav tm="100000">
                                          <p:val>
                                            <p:strVal val="#ppt_y"/>
                                          </p:val>
                                        </p:tav>
                                      </p:tavLst>
                                    </p:anim>
                                  </p:childTnLst>
                                </p:cTn>
                              </p:par>
                            </p:childTnLst>
                          </p:cTn>
                        </p:par>
                        <p:par>
                          <p:cTn id="44" fill="hold">
                            <p:stCondLst>
                              <p:cond delay="4500"/>
                            </p:stCondLst>
                            <p:childTnLst>
                              <p:par>
                                <p:cTn id="45" presetID="23" presetClass="entr" presetSubtype="528" fill="hold" grpId="0" nodeType="after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 calcmode="lin" valueType="num">
                                      <p:cBhvr>
                                        <p:cTn id="49" dur="500" fill="hold"/>
                                        <p:tgtEl>
                                          <p:spTgt spid="8"/>
                                        </p:tgtEl>
                                        <p:attrNameLst>
                                          <p:attrName>ppt_x</p:attrName>
                                        </p:attrNameLst>
                                      </p:cBhvr>
                                      <p:tavLst>
                                        <p:tav tm="0">
                                          <p:val>
                                            <p:fltVal val="0.5"/>
                                          </p:val>
                                        </p:tav>
                                        <p:tav tm="100000">
                                          <p:val>
                                            <p:strVal val="#ppt_x"/>
                                          </p:val>
                                        </p:tav>
                                      </p:tavLst>
                                    </p:anim>
                                    <p:anim calcmode="lin" valueType="num">
                                      <p:cBhvr>
                                        <p:cTn id="50" dur="500" fill="hold"/>
                                        <p:tgtEl>
                                          <p:spTgt spid="8"/>
                                        </p:tgtEl>
                                        <p:attrNameLst>
                                          <p:attrName>ppt_y</p:attrName>
                                        </p:attrNameLst>
                                      </p:cBhvr>
                                      <p:tavLst>
                                        <p:tav tm="0">
                                          <p:val>
                                            <p:fltVal val="0.5"/>
                                          </p:val>
                                        </p:tav>
                                        <p:tav tm="100000">
                                          <p:val>
                                            <p:strVal val="#ppt_y"/>
                                          </p:val>
                                        </p:tav>
                                      </p:tavLst>
                                    </p:anim>
                                  </p:childTnLst>
                                </p:cTn>
                              </p:par>
                            </p:childTnLst>
                          </p:cTn>
                        </p:par>
                        <p:par>
                          <p:cTn id="51" fill="hold">
                            <p:stCondLst>
                              <p:cond delay="5000"/>
                            </p:stCondLst>
                            <p:childTnLst>
                              <p:par>
                                <p:cTn id="52" presetID="23" presetClass="entr" presetSubtype="528" fill="hold" grpId="0" nodeType="afterEffect">
                                  <p:stCondLst>
                                    <p:cond delay="500"/>
                                  </p:stCondLst>
                                  <p:childTnLst>
                                    <p:set>
                                      <p:cBhvr>
                                        <p:cTn id="53" dur="1" fill="hold">
                                          <p:stCondLst>
                                            <p:cond delay="0"/>
                                          </p:stCondLst>
                                        </p:cTn>
                                        <p:tgtEl>
                                          <p:spTgt spid="9"/>
                                        </p:tgtEl>
                                        <p:attrNameLst>
                                          <p:attrName>style.visibility</p:attrName>
                                        </p:attrNameLst>
                                      </p:cBhvr>
                                      <p:to>
                                        <p:strVal val="visible"/>
                                      </p:to>
                                    </p:set>
                                    <p:anim calcmode="lin" valueType="num">
                                      <p:cBhvr>
                                        <p:cTn id="54" dur="500" fill="hold"/>
                                        <p:tgtEl>
                                          <p:spTgt spid="9"/>
                                        </p:tgtEl>
                                        <p:attrNameLst>
                                          <p:attrName>ppt_w</p:attrName>
                                        </p:attrNameLst>
                                      </p:cBhvr>
                                      <p:tavLst>
                                        <p:tav tm="0">
                                          <p:val>
                                            <p:fltVal val="0"/>
                                          </p:val>
                                        </p:tav>
                                        <p:tav tm="100000">
                                          <p:val>
                                            <p:strVal val="#ppt_w"/>
                                          </p:val>
                                        </p:tav>
                                      </p:tavLst>
                                    </p:anim>
                                    <p:anim calcmode="lin" valueType="num">
                                      <p:cBhvr>
                                        <p:cTn id="55" dur="500" fill="hold"/>
                                        <p:tgtEl>
                                          <p:spTgt spid="9"/>
                                        </p:tgtEl>
                                        <p:attrNameLst>
                                          <p:attrName>ppt_h</p:attrName>
                                        </p:attrNameLst>
                                      </p:cBhvr>
                                      <p:tavLst>
                                        <p:tav tm="0">
                                          <p:val>
                                            <p:fltVal val="0"/>
                                          </p:val>
                                        </p:tav>
                                        <p:tav tm="100000">
                                          <p:val>
                                            <p:strVal val="#ppt_h"/>
                                          </p:val>
                                        </p:tav>
                                      </p:tavLst>
                                    </p:anim>
                                    <p:anim calcmode="lin" valueType="num">
                                      <p:cBhvr>
                                        <p:cTn id="56" dur="500" fill="hold"/>
                                        <p:tgtEl>
                                          <p:spTgt spid="9"/>
                                        </p:tgtEl>
                                        <p:attrNameLst>
                                          <p:attrName>ppt_x</p:attrName>
                                        </p:attrNameLst>
                                      </p:cBhvr>
                                      <p:tavLst>
                                        <p:tav tm="0">
                                          <p:val>
                                            <p:fltVal val="0.5"/>
                                          </p:val>
                                        </p:tav>
                                        <p:tav tm="100000">
                                          <p:val>
                                            <p:strVal val="#ppt_x"/>
                                          </p:val>
                                        </p:tav>
                                      </p:tavLst>
                                    </p:anim>
                                    <p:anim calcmode="lin" valueType="num">
                                      <p:cBhvr>
                                        <p:cTn id="57" dur="500" fill="hold"/>
                                        <p:tgtEl>
                                          <p:spTgt spid="9"/>
                                        </p:tgtEl>
                                        <p:attrNameLst>
                                          <p:attrName>ppt_y</p:attrName>
                                        </p:attrNameLst>
                                      </p:cBhvr>
                                      <p:tavLst>
                                        <p:tav tm="0">
                                          <p:val>
                                            <p:fltVal val="0.5"/>
                                          </p:val>
                                        </p:tav>
                                        <p:tav tm="100000">
                                          <p:val>
                                            <p:strVal val="#ppt_y"/>
                                          </p:val>
                                        </p:tav>
                                      </p:tavLst>
                                    </p:anim>
                                  </p:childTnLst>
                                </p:cTn>
                              </p:par>
                            </p:childTnLst>
                          </p:cTn>
                        </p:par>
                        <p:par>
                          <p:cTn id="58" fill="hold">
                            <p:stCondLst>
                              <p:cond delay="6000"/>
                            </p:stCondLst>
                            <p:childTnLst>
                              <p:par>
                                <p:cTn id="59" presetID="23" presetClass="entr" presetSubtype="528" fill="hold" grpId="0" nodeType="after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p:cTn id="61" dur="500" fill="hold"/>
                                        <p:tgtEl>
                                          <p:spTgt spid="10"/>
                                        </p:tgtEl>
                                        <p:attrNameLst>
                                          <p:attrName>ppt_w</p:attrName>
                                        </p:attrNameLst>
                                      </p:cBhvr>
                                      <p:tavLst>
                                        <p:tav tm="0">
                                          <p:val>
                                            <p:fltVal val="0"/>
                                          </p:val>
                                        </p:tav>
                                        <p:tav tm="100000">
                                          <p:val>
                                            <p:strVal val="#ppt_w"/>
                                          </p:val>
                                        </p:tav>
                                      </p:tavLst>
                                    </p:anim>
                                    <p:anim calcmode="lin" valueType="num">
                                      <p:cBhvr>
                                        <p:cTn id="62" dur="500" fill="hold"/>
                                        <p:tgtEl>
                                          <p:spTgt spid="10"/>
                                        </p:tgtEl>
                                        <p:attrNameLst>
                                          <p:attrName>ppt_h</p:attrName>
                                        </p:attrNameLst>
                                      </p:cBhvr>
                                      <p:tavLst>
                                        <p:tav tm="0">
                                          <p:val>
                                            <p:fltVal val="0"/>
                                          </p:val>
                                        </p:tav>
                                        <p:tav tm="100000">
                                          <p:val>
                                            <p:strVal val="#ppt_h"/>
                                          </p:val>
                                        </p:tav>
                                      </p:tavLst>
                                    </p:anim>
                                    <p:anim calcmode="lin" valueType="num">
                                      <p:cBhvr>
                                        <p:cTn id="63" dur="500" fill="hold"/>
                                        <p:tgtEl>
                                          <p:spTgt spid="10"/>
                                        </p:tgtEl>
                                        <p:attrNameLst>
                                          <p:attrName>ppt_x</p:attrName>
                                        </p:attrNameLst>
                                      </p:cBhvr>
                                      <p:tavLst>
                                        <p:tav tm="0">
                                          <p:val>
                                            <p:fltVal val="0.5"/>
                                          </p:val>
                                        </p:tav>
                                        <p:tav tm="100000">
                                          <p:val>
                                            <p:strVal val="#ppt_x"/>
                                          </p:val>
                                        </p:tav>
                                      </p:tavLst>
                                    </p:anim>
                                    <p:anim calcmode="lin" valueType="num">
                                      <p:cBhvr>
                                        <p:cTn id="64" dur="500" fill="hold"/>
                                        <p:tgtEl>
                                          <p:spTgt spid="10"/>
                                        </p:tgtEl>
                                        <p:attrNameLst>
                                          <p:attrName>ppt_y</p:attrName>
                                        </p:attrNameLst>
                                      </p:cBhvr>
                                      <p:tavLst>
                                        <p:tav tm="0">
                                          <p:val>
                                            <p:fltVal val="0.5"/>
                                          </p:val>
                                        </p:tav>
                                        <p:tav tm="100000">
                                          <p:val>
                                            <p:strVal val="#ppt_y"/>
                                          </p:val>
                                        </p:tav>
                                      </p:tavLst>
                                    </p:anim>
                                  </p:childTnLst>
                                </p:cTn>
                              </p:par>
                            </p:childTnLst>
                          </p:cTn>
                        </p:par>
                        <p:par>
                          <p:cTn id="65" fill="hold">
                            <p:stCondLst>
                              <p:cond delay="6500"/>
                            </p:stCondLst>
                            <p:childTnLst>
                              <p:par>
                                <p:cTn id="66" presetID="23" presetClass="entr" presetSubtype="528" fill="hold" grpId="0" nodeType="afterEffect">
                                  <p:stCondLst>
                                    <p:cond delay="1000"/>
                                  </p:stCondLst>
                                  <p:childTnLst>
                                    <p:set>
                                      <p:cBhvr>
                                        <p:cTn id="67" dur="1" fill="hold">
                                          <p:stCondLst>
                                            <p:cond delay="0"/>
                                          </p:stCondLst>
                                        </p:cTn>
                                        <p:tgtEl>
                                          <p:spTgt spid="11"/>
                                        </p:tgtEl>
                                        <p:attrNameLst>
                                          <p:attrName>style.visibility</p:attrName>
                                        </p:attrNameLst>
                                      </p:cBhvr>
                                      <p:to>
                                        <p:strVal val="visible"/>
                                      </p:to>
                                    </p:set>
                                    <p:anim calcmode="lin" valueType="num">
                                      <p:cBhvr>
                                        <p:cTn id="68" dur="500" fill="hold"/>
                                        <p:tgtEl>
                                          <p:spTgt spid="11"/>
                                        </p:tgtEl>
                                        <p:attrNameLst>
                                          <p:attrName>ppt_w</p:attrName>
                                        </p:attrNameLst>
                                      </p:cBhvr>
                                      <p:tavLst>
                                        <p:tav tm="0">
                                          <p:val>
                                            <p:fltVal val="0"/>
                                          </p:val>
                                        </p:tav>
                                        <p:tav tm="100000">
                                          <p:val>
                                            <p:strVal val="#ppt_w"/>
                                          </p:val>
                                        </p:tav>
                                      </p:tavLst>
                                    </p:anim>
                                    <p:anim calcmode="lin" valueType="num">
                                      <p:cBhvr>
                                        <p:cTn id="69" dur="500" fill="hold"/>
                                        <p:tgtEl>
                                          <p:spTgt spid="11"/>
                                        </p:tgtEl>
                                        <p:attrNameLst>
                                          <p:attrName>ppt_h</p:attrName>
                                        </p:attrNameLst>
                                      </p:cBhvr>
                                      <p:tavLst>
                                        <p:tav tm="0">
                                          <p:val>
                                            <p:fltVal val="0"/>
                                          </p:val>
                                        </p:tav>
                                        <p:tav tm="100000">
                                          <p:val>
                                            <p:strVal val="#ppt_h"/>
                                          </p:val>
                                        </p:tav>
                                      </p:tavLst>
                                    </p:anim>
                                    <p:anim calcmode="lin" valueType="num">
                                      <p:cBhvr>
                                        <p:cTn id="70" dur="500" fill="hold"/>
                                        <p:tgtEl>
                                          <p:spTgt spid="11"/>
                                        </p:tgtEl>
                                        <p:attrNameLst>
                                          <p:attrName>ppt_x</p:attrName>
                                        </p:attrNameLst>
                                      </p:cBhvr>
                                      <p:tavLst>
                                        <p:tav tm="0">
                                          <p:val>
                                            <p:fltVal val="0.5"/>
                                          </p:val>
                                        </p:tav>
                                        <p:tav tm="100000">
                                          <p:val>
                                            <p:strVal val="#ppt_x"/>
                                          </p:val>
                                        </p:tav>
                                      </p:tavLst>
                                    </p:anim>
                                    <p:anim calcmode="lin" valueType="num">
                                      <p:cBhvr>
                                        <p:cTn id="71" dur="500" fill="hold"/>
                                        <p:tgtEl>
                                          <p:spTgt spid="11"/>
                                        </p:tgtEl>
                                        <p:attrNameLst>
                                          <p:attrName>ppt_y</p:attrName>
                                        </p:attrNameLst>
                                      </p:cBhvr>
                                      <p:tavLst>
                                        <p:tav tm="0">
                                          <p:val>
                                            <p:fltVal val="0.5"/>
                                          </p:val>
                                        </p:tav>
                                        <p:tav tm="100000">
                                          <p:val>
                                            <p:strVal val="#ppt_y"/>
                                          </p:val>
                                        </p:tav>
                                      </p:tavLst>
                                    </p:anim>
                                  </p:childTnLst>
                                </p:cTn>
                              </p:par>
                            </p:childTnLst>
                          </p:cTn>
                        </p:par>
                        <p:par>
                          <p:cTn id="72" fill="hold">
                            <p:stCondLst>
                              <p:cond delay="8000"/>
                            </p:stCondLst>
                            <p:childTnLst>
                              <p:par>
                                <p:cTn id="73" presetID="23" presetClass="entr" presetSubtype="528" fill="hold" grpId="0" nodeType="afterEffect">
                                  <p:stCondLst>
                                    <p:cond delay="699"/>
                                  </p:stCondLst>
                                  <p:childTnLst>
                                    <p:set>
                                      <p:cBhvr>
                                        <p:cTn id="74" dur="1" fill="hold">
                                          <p:stCondLst>
                                            <p:cond delay="0"/>
                                          </p:stCondLst>
                                        </p:cTn>
                                        <p:tgtEl>
                                          <p:spTgt spid="12"/>
                                        </p:tgtEl>
                                        <p:attrNameLst>
                                          <p:attrName>style.visibility</p:attrName>
                                        </p:attrNameLst>
                                      </p:cBhvr>
                                      <p:to>
                                        <p:strVal val="visible"/>
                                      </p:to>
                                    </p:set>
                                    <p:anim calcmode="lin" valueType="num">
                                      <p:cBhvr>
                                        <p:cTn id="75" dur="500" fill="hold"/>
                                        <p:tgtEl>
                                          <p:spTgt spid="12"/>
                                        </p:tgtEl>
                                        <p:attrNameLst>
                                          <p:attrName>ppt_w</p:attrName>
                                        </p:attrNameLst>
                                      </p:cBhvr>
                                      <p:tavLst>
                                        <p:tav tm="0">
                                          <p:val>
                                            <p:fltVal val="0"/>
                                          </p:val>
                                        </p:tav>
                                        <p:tav tm="100000">
                                          <p:val>
                                            <p:strVal val="#ppt_w"/>
                                          </p:val>
                                        </p:tav>
                                      </p:tavLst>
                                    </p:anim>
                                    <p:anim calcmode="lin" valueType="num">
                                      <p:cBhvr>
                                        <p:cTn id="76" dur="500" fill="hold"/>
                                        <p:tgtEl>
                                          <p:spTgt spid="12"/>
                                        </p:tgtEl>
                                        <p:attrNameLst>
                                          <p:attrName>ppt_h</p:attrName>
                                        </p:attrNameLst>
                                      </p:cBhvr>
                                      <p:tavLst>
                                        <p:tav tm="0">
                                          <p:val>
                                            <p:fltVal val="0"/>
                                          </p:val>
                                        </p:tav>
                                        <p:tav tm="100000">
                                          <p:val>
                                            <p:strVal val="#ppt_h"/>
                                          </p:val>
                                        </p:tav>
                                      </p:tavLst>
                                    </p:anim>
                                    <p:anim calcmode="lin" valueType="num">
                                      <p:cBhvr>
                                        <p:cTn id="77" dur="500" fill="hold"/>
                                        <p:tgtEl>
                                          <p:spTgt spid="12"/>
                                        </p:tgtEl>
                                        <p:attrNameLst>
                                          <p:attrName>ppt_x</p:attrName>
                                        </p:attrNameLst>
                                      </p:cBhvr>
                                      <p:tavLst>
                                        <p:tav tm="0">
                                          <p:val>
                                            <p:fltVal val="0.5"/>
                                          </p:val>
                                        </p:tav>
                                        <p:tav tm="100000">
                                          <p:val>
                                            <p:strVal val="#ppt_x"/>
                                          </p:val>
                                        </p:tav>
                                      </p:tavLst>
                                    </p:anim>
                                    <p:anim calcmode="lin" valueType="num">
                                      <p:cBhvr>
                                        <p:cTn id="78" dur="500" fill="hold"/>
                                        <p:tgtEl>
                                          <p:spTgt spid="12"/>
                                        </p:tgtEl>
                                        <p:attrNameLst>
                                          <p:attrName>ppt_y</p:attrName>
                                        </p:attrNameLst>
                                      </p:cBhvr>
                                      <p:tavLst>
                                        <p:tav tm="0">
                                          <p:val>
                                            <p:fltVal val="0.5"/>
                                          </p:val>
                                        </p:tav>
                                        <p:tav tm="100000">
                                          <p:val>
                                            <p:strVal val="#ppt_y"/>
                                          </p:val>
                                        </p:tav>
                                      </p:tavLst>
                                    </p:anim>
                                  </p:childTnLst>
                                </p:cTn>
                              </p:par>
                            </p:childTnLst>
                          </p:cTn>
                        </p:par>
                        <p:par>
                          <p:cTn id="79" fill="hold">
                            <p:stCondLst>
                              <p:cond delay="9199"/>
                            </p:stCondLst>
                            <p:childTnLst>
                              <p:par>
                                <p:cTn id="80" presetID="23" presetClass="entr" presetSubtype="528" fill="hold" grpId="0" nodeType="afterEffect">
                                  <p:stCondLst>
                                    <p:cond delay="0"/>
                                  </p:stCondLst>
                                  <p:childTnLst>
                                    <p:set>
                                      <p:cBhvr>
                                        <p:cTn id="81" dur="1" fill="hold">
                                          <p:stCondLst>
                                            <p:cond delay="0"/>
                                          </p:stCondLst>
                                        </p:cTn>
                                        <p:tgtEl>
                                          <p:spTgt spid="13"/>
                                        </p:tgtEl>
                                        <p:attrNameLst>
                                          <p:attrName>style.visibility</p:attrName>
                                        </p:attrNameLst>
                                      </p:cBhvr>
                                      <p:to>
                                        <p:strVal val="visible"/>
                                      </p:to>
                                    </p:set>
                                    <p:anim calcmode="lin" valueType="num">
                                      <p:cBhvr>
                                        <p:cTn id="82" dur="500" fill="hold"/>
                                        <p:tgtEl>
                                          <p:spTgt spid="13"/>
                                        </p:tgtEl>
                                        <p:attrNameLst>
                                          <p:attrName>ppt_w</p:attrName>
                                        </p:attrNameLst>
                                      </p:cBhvr>
                                      <p:tavLst>
                                        <p:tav tm="0">
                                          <p:val>
                                            <p:fltVal val="0"/>
                                          </p:val>
                                        </p:tav>
                                        <p:tav tm="100000">
                                          <p:val>
                                            <p:strVal val="#ppt_w"/>
                                          </p:val>
                                        </p:tav>
                                      </p:tavLst>
                                    </p:anim>
                                    <p:anim calcmode="lin" valueType="num">
                                      <p:cBhvr>
                                        <p:cTn id="83" dur="500" fill="hold"/>
                                        <p:tgtEl>
                                          <p:spTgt spid="13"/>
                                        </p:tgtEl>
                                        <p:attrNameLst>
                                          <p:attrName>ppt_h</p:attrName>
                                        </p:attrNameLst>
                                      </p:cBhvr>
                                      <p:tavLst>
                                        <p:tav tm="0">
                                          <p:val>
                                            <p:fltVal val="0"/>
                                          </p:val>
                                        </p:tav>
                                        <p:tav tm="100000">
                                          <p:val>
                                            <p:strVal val="#ppt_h"/>
                                          </p:val>
                                        </p:tav>
                                      </p:tavLst>
                                    </p:anim>
                                    <p:anim calcmode="lin" valueType="num">
                                      <p:cBhvr>
                                        <p:cTn id="84" dur="500" fill="hold"/>
                                        <p:tgtEl>
                                          <p:spTgt spid="13"/>
                                        </p:tgtEl>
                                        <p:attrNameLst>
                                          <p:attrName>ppt_x</p:attrName>
                                        </p:attrNameLst>
                                      </p:cBhvr>
                                      <p:tavLst>
                                        <p:tav tm="0">
                                          <p:val>
                                            <p:fltVal val="0.5"/>
                                          </p:val>
                                        </p:tav>
                                        <p:tav tm="100000">
                                          <p:val>
                                            <p:strVal val="#ppt_x"/>
                                          </p:val>
                                        </p:tav>
                                      </p:tavLst>
                                    </p:anim>
                                    <p:anim calcmode="lin" valueType="num">
                                      <p:cBhvr>
                                        <p:cTn id="85" dur="500" fill="hold"/>
                                        <p:tgtEl>
                                          <p:spTgt spid="13"/>
                                        </p:tgtEl>
                                        <p:attrNameLst>
                                          <p:attrName>ppt_y</p:attrName>
                                        </p:attrNameLst>
                                      </p:cBhvr>
                                      <p:tavLst>
                                        <p:tav tm="0">
                                          <p:val>
                                            <p:fltVal val="0.5"/>
                                          </p:val>
                                        </p:tav>
                                        <p:tav tm="100000">
                                          <p:val>
                                            <p:strVal val="#ppt_y"/>
                                          </p:val>
                                        </p:tav>
                                      </p:tavLst>
                                    </p:anim>
                                  </p:childTnLst>
                                </p:cTn>
                              </p:par>
                            </p:childTnLst>
                          </p:cTn>
                        </p:par>
                        <p:par>
                          <p:cTn id="86" fill="hold">
                            <p:stCondLst>
                              <p:cond delay="9699"/>
                            </p:stCondLst>
                            <p:childTnLst>
                              <p:par>
                                <p:cTn id="87" presetID="23" presetClass="entr" presetSubtype="272" fill="hold" grpId="0" nodeType="afterEffect">
                                  <p:stCondLst>
                                    <p:cond delay="300"/>
                                  </p:stCondLst>
                                  <p:childTnLst>
                                    <p:set>
                                      <p:cBhvr>
                                        <p:cTn id="88" dur="1" fill="hold">
                                          <p:stCondLst>
                                            <p:cond delay="0"/>
                                          </p:stCondLst>
                                        </p:cTn>
                                        <p:tgtEl>
                                          <p:spTgt spid="14"/>
                                        </p:tgtEl>
                                        <p:attrNameLst>
                                          <p:attrName>style.visibility</p:attrName>
                                        </p:attrNameLst>
                                      </p:cBhvr>
                                      <p:to>
                                        <p:strVal val="visible"/>
                                      </p:to>
                                    </p:set>
                                    <p:anim calcmode="lin" valueType="num">
                                      <p:cBhvr>
                                        <p:cTn id="89" dur="500" fill="hold"/>
                                        <p:tgtEl>
                                          <p:spTgt spid="14"/>
                                        </p:tgtEl>
                                        <p:attrNameLst>
                                          <p:attrName>ppt_w</p:attrName>
                                        </p:attrNameLst>
                                      </p:cBhvr>
                                      <p:tavLst>
                                        <p:tav tm="0">
                                          <p:val>
                                            <p:strVal val="2/3*#ppt_w"/>
                                          </p:val>
                                        </p:tav>
                                        <p:tav tm="100000">
                                          <p:val>
                                            <p:strVal val="#ppt_w"/>
                                          </p:val>
                                        </p:tav>
                                      </p:tavLst>
                                    </p:anim>
                                    <p:anim calcmode="lin" valueType="num">
                                      <p:cBhvr>
                                        <p:cTn id="90" dur="500" fill="hold"/>
                                        <p:tgtEl>
                                          <p:spTgt spid="14"/>
                                        </p:tgtEl>
                                        <p:attrNameLst>
                                          <p:attrName>ppt_h</p:attrName>
                                        </p:attrNameLst>
                                      </p:cBhvr>
                                      <p:tavLst>
                                        <p:tav tm="0">
                                          <p:val>
                                            <p:strVal val="2/3*#ppt_h"/>
                                          </p:val>
                                        </p:tav>
                                        <p:tav tm="100000">
                                          <p:val>
                                            <p:strVal val="#ppt_h"/>
                                          </p:val>
                                        </p:tav>
                                      </p:tavLst>
                                    </p:anim>
                                  </p:childTnLst>
                                </p:cTn>
                              </p:par>
                            </p:childTnLst>
                          </p:cTn>
                        </p:par>
                        <p:par>
                          <p:cTn id="91" fill="hold">
                            <p:stCondLst>
                              <p:cond delay="10499"/>
                            </p:stCondLst>
                            <p:childTnLst>
                              <p:par>
                                <p:cTn id="92" presetID="23" presetClass="entr" presetSubtype="528" fill="hold" grpId="0" nodeType="afterEffect">
                                  <p:stCondLst>
                                    <p:cond delay="200"/>
                                  </p:stCondLst>
                                  <p:childTnLst>
                                    <p:set>
                                      <p:cBhvr>
                                        <p:cTn id="93" dur="1" fill="hold">
                                          <p:stCondLst>
                                            <p:cond delay="0"/>
                                          </p:stCondLst>
                                        </p:cTn>
                                        <p:tgtEl>
                                          <p:spTgt spid="15"/>
                                        </p:tgtEl>
                                        <p:attrNameLst>
                                          <p:attrName>style.visibility</p:attrName>
                                        </p:attrNameLst>
                                      </p:cBhvr>
                                      <p:to>
                                        <p:strVal val="visible"/>
                                      </p:to>
                                    </p:set>
                                    <p:anim calcmode="lin" valueType="num">
                                      <p:cBhvr>
                                        <p:cTn id="94" dur="500" fill="hold"/>
                                        <p:tgtEl>
                                          <p:spTgt spid="15"/>
                                        </p:tgtEl>
                                        <p:attrNameLst>
                                          <p:attrName>ppt_w</p:attrName>
                                        </p:attrNameLst>
                                      </p:cBhvr>
                                      <p:tavLst>
                                        <p:tav tm="0">
                                          <p:val>
                                            <p:fltVal val="0"/>
                                          </p:val>
                                        </p:tav>
                                        <p:tav tm="100000">
                                          <p:val>
                                            <p:strVal val="#ppt_w"/>
                                          </p:val>
                                        </p:tav>
                                      </p:tavLst>
                                    </p:anim>
                                    <p:anim calcmode="lin" valueType="num">
                                      <p:cBhvr>
                                        <p:cTn id="95" dur="500" fill="hold"/>
                                        <p:tgtEl>
                                          <p:spTgt spid="15"/>
                                        </p:tgtEl>
                                        <p:attrNameLst>
                                          <p:attrName>ppt_h</p:attrName>
                                        </p:attrNameLst>
                                      </p:cBhvr>
                                      <p:tavLst>
                                        <p:tav tm="0">
                                          <p:val>
                                            <p:fltVal val="0"/>
                                          </p:val>
                                        </p:tav>
                                        <p:tav tm="100000">
                                          <p:val>
                                            <p:strVal val="#ppt_h"/>
                                          </p:val>
                                        </p:tav>
                                      </p:tavLst>
                                    </p:anim>
                                    <p:anim calcmode="lin" valueType="num">
                                      <p:cBhvr>
                                        <p:cTn id="96" dur="500" fill="hold"/>
                                        <p:tgtEl>
                                          <p:spTgt spid="15"/>
                                        </p:tgtEl>
                                        <p:attrNameLst>
                                          <p:attrName>ppt_x</p:attrName>
                                        </p:attrNameLst>
                                      </p:cBhvr>
                                      <p:tavLst>
                                        <p:tav tm="0">
                                          <p:val>
                                            <p:fltVal val="0.5"/>
                                          </p:val>
                                        </p:tav>
                                        <p:tav tm="100000">
                                          <p:val>
                                            <p:strVal val="#ppt_x"/>
                                          </p:val>
                                        </p:tav>
                                      </p:tavLst>
                                    </p:anim>
                                    <p:anim calcmode="lin" valueType="num">
                                      <p:cBhvr>
                                        <p:cTn id="97" dur="500" fill="hold"/>
                                        <p:tgtEl>
                                          <p:spTgt spid="15"/>
                                        </p:tgtEl>
                                        <p:attrNameLst>
                                          <p:attrName>ppt_y</p:attrName>
                                        </p:attrNameLst>
                                      </p:cBhvr>
                                      <p:tavLst>
                                        <p:tav tm="0">
                                          <p:val>
                                            <p:fltVal val="0.5"/>
                                          </p:val>
                                        </p:tav>
                                        <p:tav tm="100000">
                                          <p:val>
                                            <p:strVal val="#ppt_y"/>
                                          </p:val>
                                        </p:tav>
                                      </p:tavLst>
                                    </p:anim>
                                  </p:childTnLst>
                                </p:cTn>
                              </p:par>
                            </p:childTnLst>
                          </p:cTn>
                        </p:par>
                        <p:par>
                          <p:cTn id="98" fill="hold">
                            <p:stCondLst>
                              <p:cond delay="11199"/>
                            </p:stCondLst>
                            <p:childTnLst>
                              <p:par>
                                <p:cTn id="99" presetID="23" presetClass="entr" presetSubtype="528" fill="hold" grpId="0" nodeType="afterEffect">
                                  <p:stCondLst>
                                    <p:cond delay="400"/>
                                  </p:stCondLst>
                                  <p:childTnLst>
                                    <p:set>
                                      <p:cBhvr>
                                        <p:cTn id="100" dur="1" fill="hold">
                                          <p:stCondLst>
                                            <p:cond delay="0"/>
                                          </p:stCondLst>
                                        </p:cTn>
                                        <p:tgtEl>
                                          <p:spTgt spid="16"/>
                                        </p:tgtEl>
                                        <p:attrNameLst>
                                          <p:attrName>style.visibility</p:attrName>
                                        </p:attrNameLst>
                                      </p:cBhvr>
                                      <p:to>
                                        <p:strVal val="visible"/>
                                      </p:to>
                                    </p:set>
                                    <p:anim calcmode="lin" valueType="num">
                                      <p:cBhvr>
                                        <p:cTn id="101" dur="500" fill="hold"/>
                                        <p:tgtEl>
                                          <p:spTgt spid="16"/>
                                        </p:tgtEl>
                                        <p:attrNameLst>
                                          <p:attrName>ppt_w</p:attrName>
                                        </p:attrNameLst>
                                      </p:cBhvr>
                                      <p:tavLst>
                                        <p:tav tm="0">
                                          <p:val>
                                            <p:fltVal val="0"/>
                                          </p:val>
                                        </p:tav>
                                        <p:tav tm="100000">
                                          <p:val>
                                            <p:strVal val="#ppt_w"/>
                                          </p:val>
                                        </p:tav>
                                      </p:tavLst>
                                    </p:anim>
                                    <p:anim calcmode="lin" valueType="num">
                                      <p:cBhvr>
                                        <p:cTn id="102" dur="500" fill="hold"/>
                                        <p:tgtEl>
                                          <p:spTgt spid="16"/>
                                        </p:tgtEl>
                                        <p:attrNameLst>
                                          <p:attrName>ppt_h</p:attrName>
                                        </p:attrNameLst>
                                      </p:cBhvr>
                                      <p:tavLst>
                                        <p:tav tm="0">
                                          <p:val>
                                            <p:fltVal val="0"/>
                                          </p:val>
                                        </p:tav>
                                        <p:tav tm="100000">
                                          <p:val>
                                            <p:strVal val="#ppt_h"/>
                                          </p:val>
                                        </p:tav>
                                      </p:tavLst>
                                    </p:anim>
                                    <p:anim calcmode="lin" valueType="num">
                                      <p:cBhvr>
                                        <p:cTn id="103" dur="500" fill="hold"/>
                                        <p:tgtEl>
                                          <p:spTgt spid="16"/>
                                        </p:tgtEl>
                                        <p:attrNameLst>
                                          <p:attrName>ppt_x</p:attrName>
                                        </p:attrNameLst>
                                      </p:cBhvr>
                                      <p:tavLst>
                                        <p:tav tm="0">
                                          <p:val>
                                            <p:fltVal val="0.5"/>
                                          </p:val>
                                        </p:tav>
                                        <p:tav tm="100000">
                                          <p:val>
                                            <p:strVal val="#ppt_x"/>
                                          </p:val>
                                        </p:tav>
                                      </p:tavLst>
                                    </p:anim>
                                    <p:anim calcmode="lin" valueType="num">
                                      <p:cBhvr>
                                        <p:cTn id="104" dur="500" fill="hold"/>
                                        <p:tgtEl>
                                          <p:spTgt spid="16"/>
                                        </p:tgtEl>
                                        <p:attrNameLst>
                                          <p:attrName>ppt_y</p:attrName>
                                        </p:attrNameLst>
                                      </p:cBhvr>
                                      <p:tavLst>
                                        <p:tav tm="0">
                                          <p:val>
                                            <p:fltVal val="0.5"/>
                                          </p:val>
                                        </p:tav>
                                        <p:tav tm="100000">
                                          <p:val>
                                            <p:strVal val="#ppt_y"/>
                                          </p:val>
                                        </p:tav>
                                      </p:tavLst>
                                    </p:anim>
                                  </p:childTnLst>
                                </p:cTn>
                              </p:par>
                            </p:childTnLst>
                          </p:cTn>
                        </p:par>
                        <p:par>
                          <p:cTn id="105" fill="hold">
                            <p:stCondLst>
                              <p:cond delay="12099"/>
                            </p:stCondLst>
                            <p:childTnLst>
                              <p:par>
                                <p:cTn id="106" presetID="23" presetClass="entr" presetSubtype="528" fill="hold" grpId="0" nodeType="afterEffect">
                                  <p:stCondLst>
                                    <p:cond delay="600"/>
                                  </p:stCondLst>
                                  <p:childTnLst>
                                    <p:set>
                                      <p:cBhvr>
                                        <p:cTn id="107" dur="1" fill="hold">
                                          <p:stCondLst>
                                            <p:cond delay="0"/>
                                          </p:stCondLst>
                                        </p:cTn>
                                        <p:tgtEl>
                                          <p:spTgt spid="17"/>
                                        </p:tgtEl>
                                        <p:attrNameLst>
                                          <p:attrName>style.visibility</p:attrName>
                                        </p:attrNameLst>
                                      </p:cBhvr>
                                      <p:to>
                                        <p:strVal val="visible"/>
                                      </p:to>
                                    </p:set>
                                    <p:anim calcmode="lin" valueType="num">
                                      <p:cBhvr>
                                        <p:cTn id="108" dur="500" fill="hold"/>
                                        <p:tgtEl>
                                          <p:spTgt spid="17"/>
                                        </p:tgtEl>
                                        <p:attrNameLst>
                                          <p:attrName>ppt_w</p:attrName>
                                        </p:attrNameLst>
                                      </p:cBhvr>
                                      <p:tavLst>
                                        <p:tav tm="0">
                                          <p:val>
                                            <p:fltVal val="0"/>
                                          </p:val>
                                        </p:tav>
                                        <p:tav tm="100000">
                                          <p:val>
                                            <p:strVal val="#ppt_w"/>
                                          </p:val>
                                        </p:tav>
                                      </p:tavLst>
                                    </p:anim>
                                    <p:anim calcmode="lin" valueType="num">
                                      <p:cBhvr>
                                        <p:cTn id="109" dur="500" fill="hold"/>
                                        <p:tgtEl>
                                          <p:spTgt spid="17"/>
                                        </p:tgtEl>
                                        <p:attrNameLst>
                                          <p:attrName>ppt_h</p:attrName>
                                        </p:attrNameLst>
                                      </p:cBhvr>
                                      <p:tavLst>
                                        <p:tav tm="0">
                                          <p:val>
                                            <p:fltVal val="0"/>
                                          </p:val>
                                        </p:tav>
                                        <p:tav tm="100000">
                                          <p:val>
                                            <p:strVal val="#ppt_h"/>
                                          </p:val>
                                        </p:tav>
                                      </p:tavLst>
                                    </p:anim>
                                    <p:anim calcmode="lin" valueType="num">
                                      <p:cBhvr>
                                        <p:cTn id="110" dur="500" fill="hold"/>
                                        <p:tgtEl>
                                          <p:spTgt spid="17"/>
                                        </p:tgtEl>
                                        <p:attrNameLst>
                                          <p:attrName>ppt_x</p:attrName>
                                        </p:attrNameLst>
                                      </p:cBhvr>
                                      <p:tavLst>
                                        <p:tav tm="0">
                                          <p:val>
                                            <p:fltVal val="0.5"/>
                                          </p:val>
                                        </p:tav>
                                        <p:tav tm="100000">
                                          <p:val>
                                            <p:strVal val="#ppt_x"/>
                                          </p:val>
                                        </p:tav>
                                      </p:tavLst>
                                    </p:anim>
                                    <p:anim calcmode="lin" valueType="num">
                                      <p:cBhvr>
                                        <p:cTn id="111" dur="500" fill="hold"/>
                                        <p:tgtEl>
                                          <p:spTgt spid="17"/>
                                        </p:tgtEl>
                                        <p:attrNameLst>
                                          <p:attrName>ppt_y</p:attrName>
                                        </p:attrNameLst>
                                      </p:cBhvr>
                                      <p:tavLst>
                                        <p:tav tm="0">
                                          <p:val>
                                            <p:fltVal val="0.5"/>
                                          </p:val>
                                        </p:tav>
                                        <p:tav tm="100000">
                                          <p:val>
                                            <p:strVal val="#ppt_y"/>
                                          </p:val>
                                        </p:tav>
                                      </p:tavLst>
                                    </p:anim>
                                  </p:childTnLst>
                                </p:cTn>
                              </p:par>
                            </p:childTnLst>
                          </p:cTn>
                        </p:par>
                        <p:par>
                          <p:cTn id="112" fill="hold">
                            <p:stCondLst>
                              <p:cond delay="13199"/>
                            </p:stCondLst>
                            <p:childTnLst>
                              <p:par>
                                <p:cTn id="113" presetID="23" presetClass="entr" presetSubtype="528" fill="hold" grpId="0" nodeType="afterEffect">
                                  <p:stCondLst>
                                    <p:cond delay="0"/>
                                  </p:stCondLst>
                                  <p:childTnLst>
                                    <p:set>
                                      <p:cBhvr>
                                        <p:cTn id="114" dur="1" fill="hold">
                                          <p:stCondLst>
                                            <p:cond delay="0"/>
                                          </p:stCondLst>
                                        </p:cTn>
                                        <p:tgtEl>
                                          <p:spTgt spid="18"/>
                                        </p:tgtEl>
                                        <p:attrNameLst>
                                          <p:attrName>style.visibility</p:attrName>
                                        </p:attrNameLst>
                                      </p:cBhvr>
                                      <p:to>
                                        <p:strVal val="visible"/>
                                      </p:to>
                                    </p:set>
                                    <p:anim calcmode="lin" valueType="num">
                                      <p:cBhvr>
                                        <p:cTn id="115" dur="500" fill="hold"/>
                                        <p:tgtEl>
                                          <p:spTgt spid="18"/>
                                        </p:tgtEl>
                                        <p:attrNameLst>
                                          <p:attrName>ppt_w</p:attrName>
                                        </p:attrNameLst>
                                      </p:cBhvr>
                                      <p:tavLst>
                                        <p:tav tm="0">
                                          <p:val>
                                            <p:fltVal val="0"/>
                                          </p:val>
                                        </p:tav>
                                        <p:tav tm="100000">
                                          <p:val>
                                            <p:strVal val="#ppt_w"/>
                                          </p:val>
                                        </p:tav>
                                      </p:tavLst>
                                    </p:anim>
                                    <p:anim calcmode="lin" valueType="num">
                                      <p:cBhvr>
                                        <p:cTn id="116" dur="500" fill="hold"/>
                                        <p:tgtEl>
                                          <p:spTgt spid="18"/>
                                        </p:tgtEl>
                                        <p:attrNameLst>
                                          <p:attrName>ppt_h</p:attrName>
                                        </p:attrNameLst>
                                      </p:cBhvr>
                                      <p:tavLst>
                                        <p:tav tm="0">
                                          <p:val>
                                            <p:fltVal val="0"/>
                                          </p:val>
                                        </p:tav>
                                        <p:tav tm="100000">
                                          <p:val>
                                            <p:strVal val="#ppt_h"/>
                                          </p:val>
                                        </p:tav>
                                      </p:tavLst>
                                    </p:anim>
                                    <p:anim calcmode="lin" valueType="num">
                                      <p:cBhvr>
                                        <p:cTn id="117" dur="500" fill="hold"/>
                                        <p:tgtEl>
                                          <p:spTgt spid="18"/>
                                        </p:tgtEl>
                                        <p:attrNameLst>
                                          <p:attrName>ppt_x</p:attrName>
                                        </p:attrNameLst>
                                      </p:cBhvr>
                                      <p:tavLst>
                                        <p:tav tm="0">
                                          <p:val>
                                            <p:fltVal val="0.5"/>
                                          </p:val>
                                        </p:tav>
                                        <p:tav tm="100000">
                                          <p:val>
                                            <p:strVal val="#ppt_x"/>
                                          </p:val>
                                        </p:tav>
                                      </p:tavLst>
                                    </p:anim>
                                    <p:anim calcmode="lin" valueType="num">
                                      <p:cBhvr>
                                        <p:cTn id="118" dur="500" fill="hold"/>
                                        <p:tgtEl>
                                          <p:spTgt spid="18"/>
                                        </p:tgtEl>
                                        <p:attrNameLst>
                                          <p:attrName>ppt_y</p:attrName>
                                        </p:attrNameLst>
                                      </p:cBhvr>
                                      <p:tavLst>
                                        <p:tav tm="0">
                                          <p:val>
                                            <p:fltVal val="0.5"/>
                                          </p:val>
                                        </p:tav>
                                        <p:tav tm="100000">
                                          <p:val>
                                            <p:strVal val="#ppt_y"/>
                                          </p:val>
                                        </p:tav>
                                      </p:tavLst>
                                    </p:anim>
                                  </p:childTnLst>
                                </p:cTn>
                              </p:par>
                            </p:childTnLst>
                          </p:cTn>
                        </p:par>
                        <p:par>
                          <p:cTn id="119" fill="hold">
                            <p:stCondLst>
                              <p:cond delay="13699"/>
                            </p:stCondLst>
                            <p:childTnLst>
                              <p:par>
                                <p:cTn id="120" presetID="23" presetClass="entr" presetSubtype="528" fill="hold" grpId="0" nodeType="afterEffect">
                                  <p:stCondLst>
                                    <p:cond delay="0"/>
                                  </p:stCondLst>
                                  <p:childTnLst>
                                    <p:set>
                                      <p:cBhvr>
                                        <p:cTn id="121" dur="1" fill="hold">
                                          <p:stCondLst>
                                            <p:cond delay="0"/>
                                          </p:stCondLst>
                                        </p:cTn>
                                        <p:tgtEl>
                                          <p:spTgt spid="19"/>
                                        </p:tgtEl>
                                        <p:attrNameLst>
                                          <p:attrName>style.visibility</p:attrName>
                                        </p:attrNameLst>
                                      </p:cBhvr>
                                      <p:to>
                                        <p:strVal val="visible"/>
                                      </p:to>
                                    </p:set>
                                    <p:anim calcmode="lin" valueType="num">
                                      <p:cBhvr>
                                        <p:cTn id="122" dur="500" fill="hold"/>
                                        <p:tgtEl>
                                          <p:spTgt spid="19"/>
                                        </p:tgtEl>
                                        <p:attrNameLst>
                                          <p:attrName>ppt_w</p:attrName>
                                        </p:attrNameLst>
                                      </p:cBhvr>
                                      <p:tavLst>
                                        <p:tav tm="0">
                                          <p:val>
                                            <p:fltVal val="0"/>
                                          </p:val>
                                        </p:tav>
                                        <p:tav tm="100000">
                                          <p:val>
                                            <p:strVal val="#ppt_w"/>
                                          </p:val>
                                        </p:tav>
                                      </p:tavLst>
                                    </p:anim>
                                    <p:anim calcmode="lin" valueType="num">
                                      <p:cBhvr>
                                        <p:cTn id="123" dur="500" fill="hold"/>
                                        <p:tgtEl>
                                          <p:spTgt spid="19"/>
                                        </p:tgtEl>
                                        <p:attrNameLst>
                                          <p:attrName>ppt_h</p:attrName>
                                        </p:attrNameLst>
                                      </p:cBhvr>
                                      <p:tavLst>
                                        <p:tav tm="0">
                                          <p:val>
                                            <p:fltVal val="0"/>
                                          </p:val>
                                        </p:tav>
                                        <p:tav tm="100000">
                                          <p:val>
                                            <p:strVal val="#ppt_h"/>
                                          </p:val>
                                        </p:tav>
                                      </p:tavLst>
                                    </p:anim>
                                    <p:anim calcmode="lin" valueType="num">
                                      <p:cBhvr>
                                        <p:cTn id="124" dur="500" fill="hold"/>
                                        <p:tgtEl>
                                          <p:spTgt spid="19"/>
                                        </p:tgtEl>
                                        <p:attrNameLst>
                                          <p:attrName>ppt_x</p:attrName>
                                        </p:attrNameLst>
                                      </p:cBhvr>
                                      <p:tavLst>
                                        <p:tav tm="0">
                                          <p:val>
                                            <p:fltVal val="0.5"/>
                                          </p:val>
                                        </p:tav>
                                        <p:tav tm="100000">
                                          <p:val>
                                            <p:strVal val="#ppt_x"/>
                                          </p:val>
                                        </p:tav>
                                      </p:tavLst>
                                    </p:anim>
                                    <p:anim calcmode="lin" valueType="num">
                                      <p:cBhvr>
                                        <p:cTn id="125" dur="500" fill="hold"/>
                                        <p:tgtEl>
                                          <p:spTgt spid="19"/>
                                        </p:tgtEl>
                                        <p:attrNameLst>
                                          <p:attrName>ppt_y</p:attrName>
                                        </p:attrNameLst>
                                      </p:cBhvr>
                                      <p:tavLst>
                                        <p:tav tm="0">
                                          <p:val>
                                            <p:fltVal val="0.5"/>
                                          </p:val>
                                        </p:tav>
                                        <p:tav tm="100000">
                                          <p:val>
                                            <p:strVal val="#ppt_y"/>
                                          </p:val>
                                        </p:tav>
                                      </p:tavLst>
                                    </p:anim>
                                  </p:childTnLst>
                                </p:cTn>
                              </p:par>
                            </p:childTnLst>
                          </p:cTn>
                        </p:par>
                        <p:par>
                          <p:cTn id="126" fill="hold">
                            <p:stCondLst>
                              <p:cond delay="14199"/>
                            </p:stCondLst>
                            <p:childTnLst>
                              <p:par>
                                <p:cTn id="127" presetID="23" presetClass="entr" presetSubtype="528" fill="hold" grpId="0" nodeType="afterEffect">
                                  <p:stCondLst>
                                    <p:cond delay="500"/>
                                  </p:stCondLst>
                                  <p:childTnLst>
                                    <p:set>
                                      <p:cBhvr>
                                        <p:cTn id="128" dur="1" fill="hold">
                                          <p:stCondLst>
                                            <p:cond delay="0"/>
                                          </p:stCondLst>
                                        </p:cTn>
                                        <p:tgtEl>
                                          <p:spTgt spid="20"/>
                                        </p:tgtEl>
                                        <p:attrNameLst>
                                          <p:attrName>style.visibility</p:attrName>
                                        </p:attrNameLst>
                                      </p:cBhvr>
                                      <p:to>
                                        <p:strVal val="visible"/>
                                      </p:to>
                                    </p:set>
                                    <p:anim calcmode="lin" valueType="num">
                                      <p:cBhvr>
                                        <p:cTn id="129" dur="500" fill="hold"/>
                                        <p:tgtEl>
                                          <p:spTgt spid="20"/>
                                        </p:tgtEl>
                                        <p:attrNameLst>
                                          <p:attrName>ppt_w</p:attrName>
                                        </p:attrNameLst>
                                      </p:cBhvr>
                                      <p:tavLst>
                                        <p:tav tm="0">
                                          <p:val>
                                            <p:fltVal val="0"/>
                                          </p:val>
                                        </p:tav>
                                        <p:tav tm="100000">
                                          <p:val>
                                            <p:strVal val="#ppt_w"/>
                                          </p:val>
                                        </p:tav>
                                      </p:tavLst>
                                    </p:anim>
                                    <p:anim calcmode="lin" valueType="num">
                                      <p:cBhvr>
                                        <p:cTn id="130" dur="500" fill="hold"/>
                                        <p:tgtEl>
                                          <p:spTgt spid="20"/>
                                        </p:tgtEl>
                                        <p:attrNameLst>
                                          <p:attrName>ppt_h</p:attrName>
                                        </p:attrNameLst>
                                      </p:cBhvr>
                                      <p:tavLst>
                                        <p:tav tm="0">
                                          <p:val>
                                            <p:fltVal val="0"/>
                                          </p:val>
                                        </p:tav>
                                        <p:tav tm="100000">
                                          <p:val>
                                            <p:strVal val="#ppt_h"/>
                                          </p:val>
                                        </p:tav>
                                      </p:tavLst>
                                    </p:anim>
                                    <p:anim calcmode="lin" valueType="num">
                                      <p:cBhvr>
                                        <p:cTn id="131" dur="500" fill="hold"/>
                                        <p:tgtEl>
                                          <p:spTgt spid="20"/>
                                        </p:tgtEl>
                                        <p:attrNameLst>
                                          <p:attrName>ppt_x</p:attrName>
                                        </p:attrNameLst>
                                      </p:cBhvr>
                                      <p:tavLst>
                                        <p:tav tm="0">
                                          <p:val>
                                            <p:fltVal val="0.5"/>
                                          </p:val>
                                        </p:tav>
                                        <p:tav tm="100000">
                                          <p:val>
                                            <p:strVal val="#ppt_x"/>
                                          </p:val>
                                        </p:tav>
                                      </p:tavLst>
                                    </p:anim>
                                    <p:anim calcmode="lin" valueType="num">
                                      <p:cBhvr>
                                        <p:cTn id="132" dur="500" fill="hold"/>
                                        <p:tgtEl>
                                          <p:spTgt spid="20"/>
                                        </p:tgtEl>
                                        <p:attrNameLst>
                                          <p:attrName>ppt_y</p:attrName>
                                        </p:attrNameLst>
                                      </p:cBhvr>
                                      <p:tavLst>
                                        <p:tav tm="0">
                                          <p:val>
                                            <p:fltVal val="0.5"/>
                                          </p:val>
                                        </p:tav>
                                        <p:tav tm="100000">
                                          <p:val>
                                            <p:strVal val="#ppt_y"/>
                                          </p:val>
                                        </p:tav>
                                      </p:tavLst>
                                    </p:anim>
                                  </p:childTnLst>
                                </p:cTn>
                              </p:par>
                            </p:childTnLst>
                          </p:cTn>
                        </p:par>
                        <p:par>
                          <p:cTn id="133" fill="hold">
                            <p:stCondLst>
                              <p:cond delay="15199"/>
                            </p:stCondLst>
                            <p:childTnLst>
                              <p:par>
                                <p:cTn id="134" presetID="23" presetClass="entr" presetSubtype="528" fill="hold" grpId="0" nodeType="afterEffect">
                                  <p:stCondLst>
                                    <p:cond delay="0"/>
                                  </p:stCondLst>
                                  <p:childTnLst>
                                    <p:set>
                                      <p:cBhvr>
                                        <p:cTn id="135" dur="1" fill="hold">
                                          <p:stCondLst>
                                            <p:cond delay="0"/>
                                          </p:stCondLst>
                                        </p:cTn>
                                        <p:tgtEl>
                                          <p:spTgt spid="21"/>
                                        </p:tgtEl>
                                        <p:attrNameLst>
                                          <p:attrName>style.visibility</p:attrName>
                                        </p:attrNameLst>
                                      </p:cBhvr>
                                      <p:to>
                                        <p:strVal val="visible"/>
                                      </p:to>
                                    </p:set>
                                    <p:anim calcmode="lin" valueType="num">
                                      <p:cBhvr>
                                        <p:cTn id="136" dur="500" fill="hold"/>
                                        <p:tgtEl>
                                          <p:spTgt spid="21"/>
                                        </p:tgtEl>
                                        <p:attrNameLst>
                                          <p:attrName>ppt_w</p:attrName>
                                        </p:attrNameLst>
                                      </p:cBhvr>
                                      <p:tavLst>
                                        <p:tav tm="0">
                                          <p:val>
                                            <p:fltVal val="0"/>
                                          </p:val>
                                        </p:tav>
                                        <p:tav tm="100000">
                                          <p:val>
                                            <p:strVal val="#ppt_w"/>
                                          </p:val>
                                        </p:tav>
                                      </p:tavLst>
                                    </p:anim>
                                    <p:anim calcmode="lin" valueType="num">
                                      <p:cBhvr>
                                        <p:cTn id="137" dur="500" fill="hold"/>
                                        <p:tgtEl>
                                          <p:spTgt spid="21"/>
                                        </p:tgtEl>
                                        <p:attrNameLst>
                                          <p:attrName>ppt_h</p:attrName>
                                        </p:attrNameLst>
                                      </p:cBhvr>
                                      <p:tavLst>
                                        <p:tav tm="0">
                                          <p:val>
                                            <p:fltVal val="0"/>
                                          </p:val>
                                        </p:tav>
                                        <p:tav tm="100000">
                                          <p:val>
                                            <p:strVal val="#ppt_h"/>
                                          </p:val>
                                        </p:tav>
                                      </p:tavLst>
                                    </p:anim>
                                    <p:anim calcmode="lin" valueType="num">
                                      <p:cBhvr>
                                        <p:cTn id="138" dur="500" fill="hold"/>
                                        <p:tgtEl>
                                          <p:spTgt spid="21"/>
                                        </p:tgtEl>
                                        <p:attrNameLst>
                                          <p:attrName>ppt_x</p:attrName>
                                        </p:attrNameLst>
                                      </p:cBhvr>
                                      <p:tavLst>
                                        <p:tav tm="0">
                                          <p:val>
                                            <p:fltVal val="0.5"/>
                                          </p:val>
                                        </p:tav>
                                        <p:tav tm="100000">
                                          <p:val>
                                            <p:strVal val="#ppt_x"/>
                                          </p:val>
                                        </p:tav>
                                      </p:tavLst>
                                    </p:anim>
                                    <p:anim calcmode="lin" valueType="num">
                                      <p:cBhvr>
                                        <p:cTn id="139" dur="500" fill="hold"/>
                                        <p:tgtEl>
                                          <p:spTgt spid="21"/>
                                        </p:tgtEl>
                                        <p:attrNameLst>
                                          <p:attrName>ppt_y</p:attrName>
                                        </p:attrNameLst>
                                      </p:cBhvr>
                                      <p:tavLst>
                                        <p:tav tm="0">
                                          <p:val>
                                            <p:fltVal val="0.5"/>
                                          </p:val>
                                        </p:tav>
                                        <p:tav tm="100000">
                                          <p:val>
                                            <p:strVal val="#ppt_y"/>
                                          </p:val>
                                        </p:tav>
                                      </p:tavLst>
                                    </p:anim>
                                  </p:childTnLst>
                                </p:cTn>
                              </p:par>
                            </p:childTnLst>
                          </p:cTn>
                        </p:par>
                        <p:par>
                          <p:cTn id="140" fill="hold">
                            <p:stCondLst>
                              <p:cond delay="15699"/>
                            </p:stCondLst>
                            <p:childTnLst>
                              <p:par>
                                <p:cTn id="141" presetID="23" presetClass="entr" presetSubtype="528" fill="hold" grpId="0" nodeType="afterEffect">
                                  <p:stCondLst>
                                    <p:cond delay="1000"/>
                                  </p:stCondLst>
                                  <p:childTnLst>
                                    <p:set>
                                      <p:cBhvr>
                                        <p:cTn id="142" dur="1" fill="hold">
                                          <p:stCondLst>
                                            <p:cond delay="0"/>
                                          </p:stCondLst>
                                        </p:cTn>
                                        <p:tgtEl>
                                          <p:spTgt spid="22"/>
                                        </p:tgtEl>
                                        <p:attrNameLst>
                                          <p:attrName>style.visibility</p:attrName>
                                        </p:attrNameLst>
                                      </p:cBhvr>
                                      <p:to>
                                        <p:strVal val="visible"/>
                                      </p:to>
                                    </p:set>
                                    <p:anim calcmode="lin" valueType="num">
                                      <p:cBhvr>
                                        <p:cTn id="143" dur="500" fill="hold"/>
                                        <p:tgtEl>
                                          <p:spTgt spid="22"/>
                                        </p:tgtEl>
                                        <p:attrNameLst>
                                          <p:attrName>ppt_w</p:attrName>
                                        </p:attrNameLst>
                                      </p:cBhvr>
                                      <p:tavLst>
                                        <p:tav tm="0">
                                          <p:val>
                                            <p:fltVal val="0"/>
                                          </p:val>
                                        </p:tav>
                                        <p:tav tm="100000">
                                          <p:val>
                                            <p:strVal val="#ppt_w"/>
                                          </p:val>
                                        </p:tav>
                                      </p:tavLst>
                                    </p:anim>
                                    <p:anim calcmode="lin" valueType="num">
                                      <p:cBhvr>
                                        <p:cTn id="144" dur="500" fill="hold"/>
                                        <p:tgtEl>
                                          <p:spTgt spid="22"/>
                                        </p:tgtEl>
                                        <p:attrNameLst>
                                          <p:attrName>ppt_h</p:attrName>
                                        </p:attrNameLst>
                                      </p:cBhvr>
                                      <p:tavLst>
                                        <p:tav tm="0">
                                          <p:val>
                                            <p:fltVal val="0"/>
                                          </p:val>
                                        </p:tav>
                                        <p:tav tm="100000">
                                          <p:val>
                                            <p:strVal val="#ppt_h"/>
                                          </p:val>
                                        </p:tav>
                                      </p:tavLst>
                                    </p:anim>
                                    <p:anim calcmode="lin" valueType="num">
                                      <p:cBhvr>
                                        <p:cTn id="145" dur="500" fill="hold"/>
                                        <p:tgtEl>
                                          <p:spTgt spid="22"/>
                                        </p:tgtEl>
                                        <p:attrNameLst>
                                          <p:attrName>ppt_x</p:attrName>
                                        </p:attrNameLst>
                                      </p:cBhvr>
                                      <p:tavLst>
                                        <p:tav tm="0">
                                          <p:val>
                                            <p:fltVal val="0.5"/>
                                          </p:val>
                                        </p:tav>
                                        <p:tav tm="100000">
                                          <p:val>
                                            <p:strVal val="#ppt_x"/>
                                          </p:val>
                                        </p:tav>
                                      </p:tavLst>
                                    </p:anim>
                                    <p:anim calcmode="lin" valueType="num">
                                      <p:cBhvr>
                                        <p:cTn id="146" dur="500" fill="hold"/>
                                        <p:tgtEl>
                                          <p:spTgt spid="22"/>
                                        </p:tgtEl>
                                        <p:attrNameLst>
                                          <p:attrName>ppt_y</p:attrName>
                                        </p:attrNameLst>
                                      </p:cBhvr>
                                      <p:tavLst>
                                        <p:tav tm="0">
                                          <p:val>
                                            <p:fltVal val="0.5"/>
                                          </p:val>
                                        </p:tav>
                                        <p:tav tm="100000">
                                          <p:val>
                                            <p:strVal val="#ppt_y"/>
                                          </p:val>
                                        </p:tav>
                                      </p:tavLst>
                                    </p:anim>
                                  </p:childTnLst>
                                </p:cTn>
                              </p:par>
                            </p:childTnLst>
                          </p:cTn>
                        </p:par>
                        <p:par>
                          <p:cTn id="147" fill="hold">
                            <p:stCondLst>
                              <p:cond delay="17199"/>
                            </p:stCondLst>
                            <p:childTnLst>
                              <p:par>
                                <p:cTn id="148" presetID="23" presetClass="entr" presetSubtype="528" fill="hold" grpId="0" nodeType="afterEffect">
                                  <p:stCondLst>
                                    <p:cond delay="699"/>
                                  </p:stCondLst>
                                  <p:childTnLst>
                                    <p:set>
                                      <p:cBhvr>
                                        <p:cTn id="149" dur="1" fill="hold">
                                          <p:stCondLst>
                                            <p:cond delay="0"/>
                                          </p:stCondLst>
                                        </p:cTn>
                                        <p:tgtEl>
                                          <p:spTgt spid="23"/>
                                        </p:tgtEl>
                                        <p:attrNameLst>
                                          <p:attrName>style.visibility</p:attrName>
                                        </p:attrNameLst>
                                      </p:cBhvr>
                                      <p:to>
                                        <p:strVal val="visible"/>
                                      </p:to>
                                    </p:set>
                                    <p:anim calcmode="lin" valueType="num">
                                      <p:cBhvr>
                                        <p:cTn id="150" dur="500" fill="hold"/>
                                        <p:tgtEl>
                                          <p:spTgt spid="23"/>
                                        </p:tgtEl>
                                        <p:attrNameLst>
                                          <p:attrName>ppt_w</p:attrName>
                                        </p:attrNameLst>
                                      </p:cBhvr>
                                      <p:tavLst>
                                        <p:tav tm="0">
                                          <p:val>
                                            <p:fltVal val="0"/>
                                          </p:val>
                                        </p:tav>
                                        <p:tav tm="100000">
                                          <p:val>
                                            <p:strVal val="#ppt_w"/>
                                          </p:val>
                                        </p:tav>
                                      </p:tavLst>
                                    </p:anim>
                                    <p:anim calcmode="lin" valueType="num">
                                      <p:cBhvr>
                                        <p:cTn id="151" dur="500" fill="hold"/>
                                        <p:tgtEl>
                                          <p:spTgt spid="23"/>
                                        </p:tgtEl>
                                        <p:attrNameLst>
                                          <p:attrName>ppt_h</p:attrName>
                                        </p:attrNameLst>
                                      </p:cBhvr>
                                      <p:tavLst>
                                        <p:tav tm="0">
                                          <p:val>
                                            <p:fltVal val="0"/>
                                          </p:val>
                                        </p:tav>
                                        <p:tav tm="100000">
                                          <p:val>
                                            <p:strVal val="#ppt_h"/>
                                          </p:val>
                                        </p:tav>
                                      </p:tavLst>
                                    </p:anim>
                                    <p:anim calcmode="lin" valueType="num">
                                      <p:cBhvr>
                                        <p:cTn id="152" dur="500" fill="hold"/>
                                        <p:tgtEl>
                                          <p:spTgt spid="23"/>
                                        </p:tgtEl>
                                        <p:attrNameLst>
                                          <p:attrName>ppt_x</p:attrName>
                                        </p:attrNameLst>
                                      </p:cBhvr>
                                      <p:tavLst>
                                        <p:tav tm="0">
                                          <p:val>
                                            <p:fltVal val="0.5"/>
                                          </p:val>
                                        </p:tav>
                                        <p:tav tm="100000">
                                          <p:val>
                                            <p:strVal val="#ppt_x"/>
                                          </p:val>
                                        </p:tav>
                                      </p:tavLst>
                                    </p:anim>
                                    <p:anim calcmode="lin" valueType="num">
                                      <p:cBhvr>
                                        <p:cTn id="153" dur="500" fill="hold"/>
                                        <p:tgtEl>
                                          <p:spTgt spid="2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1217195"/>
            <a:ext cx="5378548" cy="1973570"/>
          </a:xfrm>
        </p:spPr>
        <p:txBody>
          <a:bodyPr>
            <a:spAutoFit/>
          </a:bodyPr>
          <a:lstStyle>
            <a:lvl1pPr>
              <a:defRPr sz="647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097556" y="0"/>
            <a:ext cx="6094444" cy="6856100"/>
          </a:xfrm>
          <a:blipFill>
            <a:blip r:embed="rId2"/>
            <a:stretch>
              <a:fillRect/>
            </a:stretch>
          </a:blipFill>
        </p:spPr>
        <p:txBody>
          <a:bodyPr tIns="548640" anchor="ctr" anchorCtr="0">
            <a:noAutofit/>
          </a:bodyPr>
          <a:lstStyle>
            <a:lvl1pPr marL="0" indent="0" algn="ctr">
              <a:buNone/>
              <a:defRPr sz="157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750" advClick="0" advTm="2000">
        <p14:gallery dir="l"/>
      </p:transition>
    </mc:Choice>
    <mc:Fallback xmlns="">
      <p:transition spd="slow" advClick="0" advTm="2000">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750" advClick="0" advTm="2000">
        <p14:gallery dir="l"/>
      </p:transition>
    </mc:Choice>
    <mc:Fallback xmlns="">
      <p:transition spd="slow" advClick="0" advTm="2000">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750" advClick="0" advTm="2000">
        <p14:gallery dir="l"/>
      </p:transition>
    </mc:Choice>
    <mc:Fallback xmlns="">
      <p:transition spd="slow" advClick="0" advTm="2000">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750" advClick="0" advTm="2000">
        <p14:gallery dir="l"/>
      </p:transition>
    </mc:Choice>
    <mc:Fallback xmlns="">
      <p:transition spd="slow" advClick="0" advTm="2000">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750" advClick="0" advTm="2000">
        <p14:gallery dir="l"/>
      </p:transition>
    </mc:Choice>
    <mc:Fallback xmlns="">
      <p:transition spd="slow" advClick="0" advTm="2000">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750" advClick="0" advTm="2000">
        <p14:gallery dir="l"/>
      </p:transition>
    </mc:Choice>
    <mc:Fallback xmlns="">
      <p:transition spd="slow" advClick="0" advTm="2000">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6"/>
            <a:ext cx="7315200" cy="566740"/>
          </a:xfrm>
          <a:prstGeom prst="rect">
            <a:avLst/>
          </a:prstGeom>
        </p:spPr>
        <p:txBody>
          <a:bodyPr lIns="72545" tIns="36273" rIns="72545" bIns="36273" anchor="b"/>
          <a:lstStyle>
            <a:lvl1pPr algn="l">
              <a:defRPr sz="253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lIns="72545" tIns="36273" rIns="72545" bIns="36273"/>
          <a:lstStyle>
            <a:lvl1pPr marL="0" indent="0">
              <a:buNone/>
              <a:defRPr sz="3865"/>
            </a:lvl1pPr>
            <a:lvl2pPr marL="565150" indent="0">
              <a:buNone/>
              <a:defRPr sz="3465"/>
            </a:lvl2pPr>
            <a:lvl3pPr marL="1130935" indent="0">
              <a:buNone/>
              <a:defRPr sz="2935"/>
            </a:lvl3pPr>
            <a:lvl4pPr marL="1696085" indent="0">
              <a:buNone/>
              <a:defRPr sz="2535"/>
            </a:lvl4pPr>
            <a:lvl5pPr marL="2261235" indent="0">
              <a:buNone/>
              <a:defRPr sz="2535"/>
            </a:lvl5pPr>
            <a:lvl6pPr marL="2827020" indent="0">
              <a:buNone/>
              <a:defRPr sz="2535"/>
            </a:lvl6pPr>
            <a:lvl7pPr marL="3392170" indent="0">
              <a:buNone/>
              <a:defRPr sz="2535"/>
            </a:lvl7pPr>
            <a:lvl8pPr marL="3957320" indent="0">
              <a:buNone/>
              <a:defRPr sz="2535"/>
            </a:lvl8pPr>
            <a:lvl9pPr marL="4523105" indent="0">
              <a:buNone/>
              <a:defRPr sz="2535"/>
            </a:lvl9pPr>
          </a:lstStyle>
          <a:p>
            <a:pPr lvl="0"/>
            <a:endParaRPr lang="zh-CN" altLang="en-US" noProof="0"/>
          </a:p>
        </p:txBody>
      </p:sp>
      <p:sp>
        <p:nvSpPr>
          <p:cNvPr id="4" name="文本占位符 3"/>
          <p:cNvSpPr>
            <a:spLocks noGrp="1"/>
          </p:cNvSpPr>
          <p:nvPr>
            <p:ph type="body" sz="half" idx="2"/>
          </p:nvPr>
        </p:nvSpPr>
        <p:spPr>
          <a:xfrm>
            <a:off x="2389717" y="5367346"/>
            <a:ext cx="7315200" cy="804860"/>
          </a:xfrm>
          <a:prstGeom prst="rect">
            <a:avLst/>
          </a:prstGeom>
        </p:spPr>
        <p:txBody>
          <a:bodyPr lIns="72545" tIns="36273" rIns="72545" bIns="36273"/>
          <a:lstStyle>
            <a:lvl1pPr marL="0" indent="0">
              <a:buNone/>
              <a:defRPr sz="1735"/>
            </a:lvl1pPr>
            <a:lvl2pPr marL="565150" indent="0">
              <a:buNone/>
              <a:defRPr sz="1465"/>
            </a:lvl2pPr>
            <a:lvl3pPr marL="1130935" indent="0">
              <a:buNone/>
              <a:defRPr sz="1335"/>
            </a:lvl3pPr>
            <a:lvl4pPr marL="1696085" indent="0">
              <a:buNone/>
              <a:defRPr sz="1065"/>
            </a:lvl4pPr>
            <a:lvl5pPr marL="2261235" indent="0">
              <a:buNone/>
              <a:defRPr sz="1065"/>
            </a:lvl5pPr>
            <a:lvl6pPr marL="2827020" indent="0">
              <a:buNone/>
              <a:defRPr sz="1065"/>
            </a:lvl6pPr>
            <a:lvl7pPr marL="3392170" indent="0">
              <a:buNone/>
              <a:defRPr sz="1065"/>
            </a:lvl7pPr>
            <a:lvl8pPr marL="3957320" indent="0">
              <a:buNone/>
              <a:defRPr sz="1065"/>
            </a:lvl8pPr>
            <a:lvl9pPr marL="4523105" indent="0">
              <a:buNone/>
              <a:defRPr sz="1065"/>
            </a:lvl9pPr>
          </a:lstStyle>
          <a:p>
            <a:pPr lvl="0"/>
            <a:r>
              <a:rPr lang="zh-CN" altLang="en-US"/>
              <a:t>单击此处编辑母版文本样式</a:t>
            </a:r>
          </a:p>
        </p:txBody>
      </p:sp>
    </p:spTree>
  </p:cSld>
  <p:clrMapOvr>
    <a:masterClrMapping/>
  </p:clrMapOvr>
  <mc:AlternateContent xmlns:mc="http://schemas.openxmlformats.org/markup-compatibility/2006" xmlns:p14="http://schemas.microsoft.com/office/powerpoint/2010/main">
    <mc:Choice Requires="p14">
      <p:transition spd="slow" p14:dur="1750" advClick="0" advTm="2000">
        <p14:gallery dir="l"/>
      </p:transition>
    </mc:Choice>
    <mc:Fallback xmlns="">
      <p:transition spd="slow" advClick="0" advTm="2000">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24895" y="116419"/>
            <a:ext cx="10942228" cy="648607"/>
          </a:xfrm>
          <a:prstGeom prst="rect">
            <a:avLst/>
          </a:prstGeom>
        </p:spPr>
        <p:txBody>
          <a:bodyPr lIns="72545" tIns="36273" rIns="72545" bIns="36273"/>
          <a:lstStyle/>
          <a:p>
            <a:r>
              <a:rPr lang="zh-CN" altLang="en-US"/>
              <a:t>单击此处编辑母版标题样式</a:t>
            </a:r>
          </a:p>
        </p:txBody>
      </p:sp>
      <p:sp>
        <p:nvSpPr>
          <p:cNvPr id="3" name="竖排文字占位符 2"/>
          <p:cNvSpPr>
            <a:spLocks noGrp="1"/>
          </p:cNvSpPr>
          <p:nvPr>
            <p:ph type="body" orient="vert" idx="1"/>
          </p:nvPr>
        </p:nvSpPr>
        <p:spPr>
          <a:xfrm>
            <a:off x="624895" y="981227"/>
            <a:ext cx="10942228" cy="5373309"/>
          </a:xfrm>
          <a:prstGeom prst="rect">
            <a:avLst/>
          </a:prstGeom>
        </p:spPr>
        <p:txBody>
          <a:bodyPr vert="eaVert" lIns="72545" tIns="36273" rIns="72545" bIns="3627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mc:AlternateContent xmlns:mc="http://schemas.openxmlformats.org/markup-compatibility/2006" xmlns:p14="http://schemas.microsoft.com/office/powerpoint/2010/main">
    <mc:Choice Requires="p14">
      <p:transition spd="slow" p14:dur="1750" advClick="0" advTm="2000">
        <p14:gallery dir="l"/>
      </p:transition>
    </mc:Choice>
    <mc:Fallback xmlns="">
      <p:transition spd="slow" advClick="0" advTm="2000">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2851" y="115896"/>
            <a:ext cx="2734733" cy="6238875"/>
          </a:xfrm>
          <a:prstGeom prst="rect">
            <a:avLst/>
          </a:prstGeom>
        </p:spPr>
        <p:txBody>
          <a:bodyPr vert="eaVert" lIns="72545" tIns="36273" rIns="72545" bIns="36273"/>
          <a:lstStyle/>
          <a:p>
            <a:r>
              <a:rPr lang="zh-CN" altLang="en-US"/>
              <a:t>单击此处编辑母版标题样式</a:t>
            </a:r>
          </a:p>
        </p:txBody>
      </p:sp>
      <p:sp>
        <p:nvSpPr>
          <p:cNvPr id="3" name="竖排文字占位符 2"/>
          <p:cNvSpPr>
            <a:spLocks noGrp="1"/>
          </p:cNvSpPr>
          <p:nvPr>
            <p:ph type="body" orient="vert" idx="1"/>
          </p:nvPr>
        </p:nvSpPr>
        <p:spPr>
          <a:xfrm>
            <a:off x="624425" y="115896"/>
            <a:ext cx="8005233" cy="6238875"/>
          </a:xfrm>
          <a:prstGeom prst="rect">
            <a:avLst/>
          </a:prstGeom>
        </p:spPr>
        <p:txBody>
          <a:bodyPr vert="eaVert" lIns="72545" tIns="36273" rIns="72545" bIns="3627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mc:AlternateContent xmlns:mc="http://schemas.openxmlformats.org/markup-compatibility/2006" xmlns:p14="http://schemas.microsoft.com/office/powerpoint/2010/main">
    <mc:Choice Requires="p14">
      <p:transition spd="slow" p14:dur="1750" advClick="0" advTm="2000">
        <p14:gallery dir="l"/>
      </p:transition>
    </mc:Choice>
    <mc:Fallback xmlns="">
      <p:transition spd="slow" advClick="0" advTm="2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showMasterPhAnim="0" userDrawn="1">
  <p:cSld name="4_内容">
    <p:spTree>
      <p:nvGrpSpPr>
        <p:cNvPr id="1" name=""/>
        <p:cNvGrpSpPr/>
        <p:nvPr/>
      </p:nvGrpSpPr>
      <p:grpSpPr>
        <a:xfrm>
          <a:off x="0" y="0"/>
          <a:ext cx="0" cy="0"/>
          <a:chOff x="0" y="0"/>
          <a:chExt cx="0" cy="0"/>
        </a:xfrm>
      </p:grpSpPr>
      <p:sp>
        <p:nvSpPr>
          <p:cNvPr id="2" name="椭圆 1"/>
          <p:cNvSpPr/>
          <p:nvPr/>
        </p:nvSpPr>
        <p:spPr>
          <a:xfrm>
            <a:off x="-4408488" y="1820863"/>
            <a:ext cx="871538" cy="785812"/>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3" name="椭圆 2"/>
          <p:cNvSpPr/>
          <p:nvPr/>
        </p:nvSpPr>
        <p:spPr>
          <a:xfrm>
            <a:off x="-3021013" y="-849313"/>
            <a:ext cx="479425" cy="43021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4" name="椭圆 3"/>
          <p:cNvSpPr/>
          <p:nvPr/>
        </p:nvSpPr>
        <p:spPr>
          <a:xfrm>
            <a:off x="-3427413" y="1363663"/>
            <a:ext cx="803275" cy="720725"/>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5" name="椭圆 4"/>
          <p:cNvSpPr/>
          <p:nvPr/>
        </p:nvSpPr>
        <p:spPr>
          <a:xfrm>
            <a:off x="16832263" y="4398963"/>
            <a:ext cx="477837"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6" name="椭圆 5"/>
          <p:cNvSpPr/>
          <p:nvPr/>
        </p:nvSpPr>
        <p:spPr>
          <a:xfrm>
            <a:off x="10726738" y="-1728788"/>
            <a:ext cx="476250"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7" name="椭圆 6"/>
          <p:cNvSpPr/>
          <p:nvPr/>
        </p:nvSpPr>
        <p:spPr>
          <a:xfrm>
            <a:off x="-477838" y="9266238"/>
            <a:ext cx="1422401" cy="1281112"/>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8" name="椭圆 7"/>
          <p:cNvSpPr/>
          <p:nvPr/>
        </p:nvSpPr>
        <p:spPr>
          <a:xfrm>
            <a:off x="7099300" y="-2414588"/>
            <a:ext cx="477838"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9" name="椭圆 8"/>
          <p:cNvSpPr/>
          <p:nvPr/>
        </p:nvSpPr>
        <p:spPr>
          <a:xfrm>
            <a:off x="14832013" y="7800975"/>
            <a:ext cx="476250" cy="43021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0" name="椭圆 9"/>
          <p:cNvSpPr/>
          <p:nvPr/>
        </p:nvSpPr>
        <p:spPr>
          <a:xfrm>
            <a:off x="2894013" y="10069513"/>
            <a:ext cx="476250"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1" name="椭圆 10"/>
          <p:cNvSpPr/>
          <p:nvPr/>
        </p:nvSpPr>
        <p:spPr>
          <a:xfrm>
            <a:off x="15044738" y="7070725"/>
            <a:ext cx="1200150" cy="116046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2" name="椭圆 11"/>
          <p:cNvSpPr/>
          <p:nvPr/>
        </p:nvSpPr>
        <p:spPr>
          <a:xfrm>
            <a:off x="15806738" y="1693863"/>
            <a:ext cx="1901825" cy="1571625"/>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3" name="椭圆 12"/>
          <p:cNvSpPr/>
          <p:nvPr/>
        </p:nvSpPr>
        <p:spPr>
          <a:xfrm>
            <a:off x="-4408488" y="1820863"/>
            <a:ext cx="871538" cy="785812"/>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4" name="椭圆 13"/>
          <p:cNvSpPr/>
          <p:nvPr/>
        </p:nvSpPr>
        <p:spPr>
          <a:xfrm>
            <a:off x="-3021013" y="-849313"/>
            <a:ext cx="479425" cy="43021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5" name="椭圆 14"/>
          <p:cNvSpPr/>
          <p:nvPr/>
        </p:nvSpPr>
        <p:spPr>
          <a:xfrm>
            <a:off x="-3427413" y="1363663"/>
            <a:ext cx="803275" cy="720725"/>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6" name="椭圆 15"/>
          <p:cNvSpPr/>
          <p:nvPr/>
        </p:nvSpPr>
        <p:spPr>
          <a:xfrm>
            <a:off x="16832263" y="4398963"/>
            <a:ext cx="477837"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7" name="椭圆 16"/>
          <p:cNvSpPr/>
          <p:nvPr/>
        </p:nvSpPr>
        <p:spPr>
          <a:xfrm>
            <a:off x="10726738" y="-1728788"/>
            <a:ext cx="476250"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8" name="椭圆 17"/>
          <p:cNvSpPr/>
          <p:nvPr/>
        </p:nvSpPr>
        <p:spPr>
          <a:xfrm>
            <a:off x="-477838" y="9266238"/>
            <a:ext cx="1422401" cy="1281112"/>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9" name="椭圆 18"/>
          <p:cNvSpPr/>
          <p:nvPr/>
        </p:nvSpPr>
        <p:spPr>
          <a:xfrm>
            <a:off x="7099300" y="-2414588"/>
            <a:ext cx="477838"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0" name="椭圆 19"/>
          <p:cNvSpPr/>
          <p:nvPr/>
        </p:nvSpPr>
        <p:spPr>
          <a:xfrm>
            <a:off x="14832013" y="7800975"/>
            <a:ext cx="476250" cy="43021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1" name="椭圆 20"/>
          <p:cNvSpPr/>
          <p:nvPr/>
        </p:nvSpPr>
        <p:spPr>
          <a:xfrm>
            <a:off x="2894013" y="10069513"/>
            <a:ext cx="476250"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2" name="椭圆 21"/>
          <p:cNvSpPr/>
          <p:nvPr/>
        </p:nvSpPr>
        <p:spPr>
          <a:xfrm>
            <a:off x="15044738" y="7070725"/>
            <a:ext cx="1200150" cy="116046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3" name="椭圆 22"/>
          <p:cNvSpPr/>
          <p:nvPr/>
        </p:nvSpPr>
        <p:spPr>
          <a:xfrm>
            <a:off x="15806738" y="1693863"/>
            <a:ext cx="1901825" cy="1571625"/>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4" name="TextBox 57"/>
          <p:cNvSpPr txBox="1">
            <a:spLocks noChangeArrowheads="1"/>
          </p:cNvSpPr>
          <p:nvPr/>
        </p:nvSpPr>
        <p:spPr bwMode="auto">
          <a:xfrm>
            <a:off x="2325688" y="1104900"/>
            <a:ext cx="5099050" cy="338138"/>
          </a:xfrm>
          <a:prstGeom prst="rect">
            <a:avLst/>
          </a:prstGeom>
          <a:noFill/>
          <a:ln>
            <a:noFill/>
          </a:ln>
        </p:spPr>
        <p:txBody>
          <a:bodyPr>
            <a:spAutoFit/>
          </a:bodyPr>
          <a:lstStyle>
            <a:lvl1pPr>
              <a:defRPr sz="2000" b="1">
                <a:solidFill>
                  <a:schemeClr val="tx1"/>
                </a:solidFill>
                <a:latin typeface="宋体" panose="02010600030101010101" pitchFamily="2" charset="-122"/>
                <a:ea typeface="宋体" panose="02010600030101010101" pitchFamily="2" charset="-122"/>
              </a:defRPr>
            </a:lvl1pPr>
            <a:lvl2pPr marL="742950" indent="-285750">
              <a:defRPr sz="2000" b="1">
                <a:solidFill>
                  <a:schemeClr val="tx1"/>
                </a:solidFill>
                <a:latin typeface="宋体" panose="02010600030101010101" pitchFamily="2" charset="-122"/>
                <a:ea typeface="宋体" panose="02010600030101010101" pitchFamily="2" charset="-122"/>
              </a:defRPr>
            </a:lvl2pPr>
            <a:lvl3pPr marL="1143000" indent="-228600">
              <a:defRPr sz="2000" b="1">
                <a:solidFill>
                  <a:schemeClr val="tx1"/>
                </a:solidFill>
                <a:latin typeface="宋体" panose="02010600030101010101" pitchFamily="2" charset="-122"/>
                <a:ea typeface="宋体" panose="02010600030101010101" pitchFamily="2" charset="-122"/>
              </a:defRPr>
            </a:lvl3pPr>
            <a:lvl4pPr marL="1600200" indent="-228600">
              <a:defRPr sz="2000" b="1">
                <a:solidFill>
                  <a:schemeClr val="tx1"/>
                </a:solidFill>
                <a:latin typeface="宋体" panose="02010600030101010101" pitchFamily="2" charset="-122"/>
                <a:ea typeface="宋体" panose="02010600030101010101" pitchFamily="2" charset="-122"/>
              </a:defRPr>
            </a:lvl4pPr>
            <a:lvl5pPr marL="2057400" indent="-228600">
              <a:defRPr sz="2000" b="1">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9pPr>
          </a:lstStyle>
          <a:p>
            <a:pPr algn="dist" eaLnBrk="1" hangingPunct="1">
              <a:defRPr/>
            </a:pPr>
            <a:r>
              <a:rPr lang="en-US" altLang="zh-CN" sz="1600" b="0">
                <a:latin typeface="微软雅黑" panose="020B0503020204020204" pitchFamily="34" charset="-122"/>
                <a:sym typeface="+mn-ea"/>
              </a:rPr>
              <a:t>SHAANXI RAILWAY INSTITUTE</a:t>
            </a:r>
            <a:endParaRPr lang="zh-CN" altLang="en-US" sz="1600" b="0">
              <a:latin typeface="微软雅黑" panose="020B0503020204020204" pitchFamily="34" charset="-122"/>
              <a:sym typeface="+mn-ea"/>
            </a:endParaRPr>
          </a:p>
        </p:txBody>
      </p:sp>
      <p:pic>
        <p:nvPicPr>
          <p:cNvPr id="25" name="Picture 27" descr="C:\Documents and Settings\yet7\桌面\4.16\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4388" y="663575"/>
            <a:ext cx="1439862"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8" descr="C:\Documents and Settings\yet7\桌面\4.16\校名.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68550" y="692150"/>
            <a:ext cx="5072063"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4"/>
          <p:cNvSpPr>
            <a:spLocks noGrp="1" noChangeArrowheads="1"/>
          </p:cNvSpPr>
          <p:nvPr>
            <p:ph type="dt" sz="half" idx="10"/>
          </p:nvPr>
        </p:nvSpPr>
        <p:spPr>
          <a:xfrm>
            <a:off x="609600" y="6245225"/>
            <a:ext cx="2844800" cy="476250"/>
          </a:xfrm>
          <a:prstGeom prst="rect">
            <a:avLst/>
          </a:prstGeom>
        </p:spPr>
        <p:txBody>
          <a:bodyPr/>
          <a:lstStyle>
            <a:lvl1pPr eaLnBrk="1" hangingPunct="1">
              <a:buFontTx/>
              <a:buNone/>
              <a:defRPr sz="1800" b="0">
                <a:latin typeface="Arial" panose="020B0604020202020204" pitchFamily="34" charset="0"/>
                <a:ea typeface="宋体" panose="02010600030101010101" pitchFamily="2" charset="-122"/>
              </a:defRPr>
            </a:lvl1pPr>
          </a:lstStyle>
          <a:p>
            <a:pPr>
              <a:defRPr/>
            </a:pPr>
            <a:endParaRPr lang="en-US" altLang="zh-CN"/>
          </a:p>
        </p:txBody>
      </p:sp>
      <p:sp>
        <p:nvSpPr>
          <p:cNvPr id="28" name="Rectangle 5"/>
          <p:cNvSpPr>
            <a:spLocks noGrp="1" noChangeArrowheads="1"/>
          </p:cNvSpPr>
          <p:nvPr>
            <p:ph type="ftr" sz="quarter" idx="11"/>
          </p:nvPr>
        </p:nvSpPr>
        <p:spPr>
          <a:xfrm>
            <a:off x="4165600" y="6245225"/>
            <a:ext cx="3860800" cy="476250"/>
          </a:xfrm>
          <a:prstGeom prst="rect">
            <a:avLst/>
          </a:prstGeom>
        </p:spPr>
        <p:txBody>
          <a:bodyPr/>
          <a:lstStyle>
            <a:lvl1pPr eaLnBrk="1" hangingPunct="1">
              <a:buFontTx/>
              <a:buNone/>
              <a:defRPr sz="1800" b="0">
                <a:latin typeface="Arial" panose="020B0604020202020204" pitchFamily="34" charset="0"/>
                <a:ea typeface="宋体" panose="02010600030101010101" pitchFamily="2" charset="-122"/>
              </a:defRPr>
            </a:lvl1pPr>
          </a:lstStyle>
          <a:p>
            <a:pPr>
              <a:defRPr/>
            </a:pPr>
            <a:endParaRPr lang="en-US" altLang="zh-CN"/>
          </a:p>
        </p:txBody>
      </p:sp>
      <p:sp>
        <p:nvSpPr>
          <p:cNvPr id="29"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lstStyle>
            <a:lvl1pPr eaLnBrk="1" hangingPunct="1">
              <a:buFont typeface="Arial" panose="020B0604020202020204" pitchFamily="34" charset="0"/>
              <a:buNone/>
              <a:defRPr sz="1800" b="0" noProof="1">
                <a:latin typeface="Arial" panose="020B0604020202020204" pitchFamily="34" charset="0"/>
              </a:defRPr>
            </a:lvl1pPr>
          </a:lstStyle>
          <a:p>
            <a:pPr>
              <a:defRPr/>
            </a:pPr>
            <a:fld id="{B7DE386A-C144-405E-9F0F-8EEFCC0A4E99}" type="slidenum">
              <a:rPr altLang="zh-CN"/>
              <a:t>‹#›</a:t>
            </a:fld>
            <a:endParaRPr lang="zh-CN" altLang="zh-CN"/>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par>
                          <p:cTn id="11" fill="hold">
                            <p:stCondLst>
                              <p:cond delay="500"/>
                            </p:stCondLst>
                            <p:childTnLst>
                              <p:par>
                                <p:cTn id="12" presetID="23" presetClass="entr" presetSubtype="272" fill="hold" grpId="0" nodeType="afterEffect">
                                  <p:stCondLst>
                                    <p:cond delay="30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strVal val="2/3*#ppt_w"/>
                                          </p:val>
                                        </p:tav>
                                        <p:tav tm="100000">
                                          <p:val>
                                            <p:strVal val="#ppt_w"/>
                                          </p:val>
                                        </p:tav>
                                      </p:tavLst>
                                    </p:anim>
                                    <p:anim calcmode="lin" valueType="num">
                                      <p:cBhvr>
                                        <p:cTn id="15" dur="500" fill="hold"/>
                                        <p:tgtEl>
                                          <p:spTgt spid="3"/>
                                        </p:tgtEl>
                                        <p:attrNameLst>
                                          <p:attrName>ppt_h</p:attrName>
                                        </p:attrNameLst>
                                      </p:cBhvr>
                                      <p:tavLst>
                                        <p:tav tm="0">
                                          <p:val>
                                            <p:strVal val="2/3*#ppt_h"/>
                                          </p:val>
                                        </p:tav>
                                        <p:tav tm="100000">
                                          <p:val>
                                            <p:strVal val="#ppt_h"/>
                                          </p:val>
                                        </p:tav>
                                      </p:tavLst>
                                    </p:anim>
                                  </p:childTnLst>
                                </p:cTn>
                              </p:par>
                            </p:childTnLst>
                          </p:cTn>
                        </p:par>
                        <p:par>
                          <p:cTn id="16" fill="hold">
                            <p:stCondLst>
                              <p:cond delay="1300"/>
                            </p:stCondLst>
                            <p:childTnLst>
                              <p:par>
                                <p:cTn id="17" presetID="23" presetClass="entr" presetSubtype="528" fill="hold" grpId="0" nodeType="afterEffect">
                                  <p:stCondLst>
                                    <p:cond delay="20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 calcmode="lin" valueType="num">
                                      <p:cBhvr>
                                        <p:cTn id="21" dur="500" fill="hold"/>
                                        <p:tgtEl>
                                          <p:spTgt spid="4"/>
                                        </p:tgtEl>
                                        <p:attrNameLst>
                                          <p:attrName>ppt_x</p:attrName>
                                        </p:attrNameLst>
                                      </p:cBhvr>
                                      <p:tavLst>
                                        <p:tav tm="0">
                                          <p:val>
                                            <p:fltVal val="0.5"/>
                                          </p:val>
                                        </p:tav>
                                        <p:tav tm="100000">
                                          <p:val>
                                            <p:strVal val="#ppt_x"/>
                                          </p:val>
                                        </p:tav>
                                      </p:tavLst>
                                    </p:anim>
                                    <p:anim calcmode="lin" valueType="num">
                                      <p:cBhvr>
                                        <p:cTn id="22" dur="500" fill="hold"/>
                                        <p:tgtEl>
                                          <p:spTgt spid="4"/>
                                        </p:tgtEl>
                                        <p:attrNameLst>
                                          <p:attrName>ppt_y</p:attrName>
                                        </p:attrNameLst>
                                      </p:cBhvr>
                                      <p:tavLst>
                                        <p:tav tm="0">
                                          <p:val>
                                            <p:fltVal val="0.5"/>
                                          </p:val>
                                        </p:tav>
                                        <p:tav tm="100000">
                                          <p:val>
                                            <p:strVal val="#ppt_y"/>
                                          </p:val>
                                        </p:tav>
                                      </p:tavLst>
                                    </p:anim>
                                  </p:childTnLst>
                                </p:cTn>
                              </p:par>
                            </p:childTnLst>
                          </p:cTn>
                        </p:par>
                        <p:par>
                          <p:cTn id="23" fill="hold">
                            <p:stCondLst>
                              <p:cond delay="2000"/>
                            </p:stCondLst>
                            <p:childTnLst>
                              <p:par>
                                <p:cTn id="24" presetID="23" presetClass="entr" presetSubtype="528" fill="hold" grpId="0" nodeType="afterEffect">
                                  <p:stCondLst>
                                    <p:cond delay="40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 calcmode="lin" valueType="num">
                                      <p:cBhvr>
                                        <p:cTn id="28" dur="500" fill="hold"/>
                                        <p:tgtEl>
                                          <p:spTgt spid="5"/>
                                        </p:tgtEl>
                                        <p:attrNameLst>
                                          <p:attrName>ppt_x</p:attrName>
                                        </p:attrNameLst>
                                      </p:cBhvr>
                                      <p:tavLst>
                                        <p:tav tm="0">
                                          <p:val>
                                            <p:fltVal val="0.5"/>
                                          </p:val>
                                        </p:tav>
                                        <p:tav tm="100000">
                                          <p:val>
                                            <p:strVal val="#ppt_x"/>
                                          </p:val>
                                        </p:tav>
                                      </p:tavLst>
                                    </p:anim>
                                    <p:anim calcmode="lin" valueType="num">
                                      <p:cBhvr>
                                        <p:cTn id="29" dur="500" fill="hold"/>
                                        <p:tgtEl>
                                          <p:spTgt spid="5"/>
                                        </p:tgtEl>
                                        <p:attrNameLst>
                                          <p:attrName>ppt_y</p:attrName>
                                        </p:attrNameLst>
                                      </p:cBhvr>
                                      <p:tavLst>
                                        <p:tav tm="0">
                                          <p:val>
                                            <p:fltVal val="0.5"/>
                                          </p:val>
                                        </p:tav>
                                        <p:tav tm="100000">
                                          <p:val>
                                            <p:strVal val="#ppt_y"/>
                                          </p:val>
                                        </p:tav>
                                      </p:tavLst>
                                    </p:anim>
                                  </p:childTnLst>
                                </p:cTn>
                              </p:par>
                            </p:childTnLst>
                          </p:cTn>
                        </p:par>
                        <p:par>
                          <p:cTn id="30" fill="hold">
                            <p:stCondLst>
                              <p:cond delay="2900"/>
                            </p:stCondLst>
                            <p:childTnLst>
                              <p:par>
                                <p:cTn id="31" presetID="23" presetClass="entr" presetSubtype="528" fill="hold" grpId="0" nodeType="afterEffect">
                                  <p:stCondLst>
                                    <p:cond delay="60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fltVal val="0"/>
                                          </p:val>
                                        </p:tav>
                                        <p:tav tm="100000">
                                          <p:val>
                                            <p:strVal val="#ppt_w"/>
                                          </p:val>
                                        </p:tav>
                                      </p:tavLst>
                                    </p:anim>
                                    <p:anim calcmode="lin" valueType="num">
                                      <p:cBhvr>
                                        <p:cTn id="34" dur="500" fill="hold"/>
                                        <p:tgtEl>
                                          <p:spTgt spid="6"/>
                                        </p:tgtEl>
                                        <p:attrNameLst>
                                          <p:attrName>ppt_h</p:attrName>
                                        </p:attrNameLst>
                                      </p:cBhvr>
                                      <p:tavLst>
                                        <p:tav tm="0">
                                          <p:val>
                                            <p:fltVal val="0"/>
                                          </p:val>
                                        </p:tav>
                                        <p:tav tm="100000">
                                          <p:val>
                                            <p:strVal val="#ppt_h"/>
                                          </p:val>
                                        </p:tav>
                                      </p:tavLst>
                                    </p:anim>
                                    <p:anim calcmode="lin" valueType="num">
                                      <p:cBhvr>
                                        <p:cTn id="35" dur="500" fill="hold"/>
                                        <p:tgtEl>
                                          <p:spTgt spid="6"/>
                                        </p:tgtEl>
                                        <p:attrNameLst>
                                          <p:attrName>ppt_x</p:attrName>
                                        </p:attrNameLst>
                                      </p:cBhvr>
                                      <p:tavLst>
                                        <p:tav tm="0">
                                          <p:val>
                                            <p:fltVal val="0.5"/>
                                          </p:val>
                                        </p:tav>
                                        <p:tav tm="100000">
                                          <p:val>
                                            <p:strVal val="#ppt_x"/>
                                          </p:val>
                                        </p:tav>
                                      </p:tavLst>
                                    </p:anim>
                                    <p:anim calcmode="lin" valueType="num">
                                      <p:cBhvr>
                                        <p:cTn id="36" dur="500" fill="hold"/>
                                        <p:tgtEl>
                                          <p:spTgt spid="6"/>
                                        </p:tgtEl>
                                        <p:attrNameLst>
                                          <p:attrName>ppt_y</p:attrName>
                                        </p:attrNameLst>
                                      </p:cBhvr>
                                      <p:tavLst>
                                        <p:tav tm="0">
                                          <p:val>
                                            <p:fltVal val="0.5"/>
                                          </p:val>
                                        </p:tav>
                                        <p:tav tm="100000">
                                          <p:val>
                                            <p:strVal val="#ppt_y"/>
                                          </p:val>
                                        </p:tav>
                                      </p:tavLst>
                                    </p:anim>
                                  </p:childTnLst>
                                </p:cTn>
                              </p:par>
                            </p:childTnLst>
                          </p:cTn>
                        </p:par>
                        <p:par>
                          <p:cTn id="37" fill="hold">
                            <p:stCondLst>
                              <p:cond delay="4000"/>
                            </p:stCondLst>
                            <p:childTnLst>
                              <p:par>
                                <p:cTn id="38" presetID="23" presetClass="entr" presetSubtype="528"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fltVal val="0"/>
                                          </p:val>
                                        </p:tav>
                                        <p:tav tm="100000">
                                          <p:val>
                                            <p:strVal val="#ppt_h"/>
                                          </p:val>
                                        </p:tav>
                                      </p:tavLst>
                                    </p:anim>
                                    <p:anim calcmode="lin" valueType="num">
                                      <p:cBhvr>
                                        <p:cTn id="42" dur="500" fill="hold"/>
                                        <p:tgtEl>
                                          <p:spTgt spid="7"/>
                                        </p:tgtEl>
                                        <p:attrNameLst>
                                          <p:attrName>ppt_x</p:attrName>
                                        </p:attrNameLst>
                                      </p:cBhvr>
                                      <p:tavLst>
                                        <p:tav tm="0">
                                          <p:val>
                                            <p:fltVal val="0.5"/>
                                          </p:val>
                                        </p:tav>
                                        <p:tav tm="100000">
                                          <p:val>
                                            <p:strVal val="#ppt_x"/>
                                          </p:val>
                                        </p:tav>
                                      </p:tavLst>
                                    </p:anim>
                                    <p:anim calcmode="lin" valueType="num">
                                      <p:cBhvr>
                                        <p:cTn id="43" dur="500" fill="hold"/>
                                        <p:tgtEl>
                                          <p:spTgt spid="7"/>
                                        </p:tgtEl>
                                        <p:attrNameLst>
                                          <p:attrName>ppt_y</p:attrName>
                                        </p:attrNameLst>
                                      </p:cBhvr>
                                      <p:tavLst>
                                        <p:tav tm="0">
                                          <p:val>
                                            <p:fltVal val="0.5"/>
                                          </p:val>
                                        </p:tav>
                                        <p:tav tm="100000">
                                          <p:val>
                                            <p:strVal val="#ppt_y"/>
                                          </p:val>
                                        </p:tav>
                                      </p:tavLst>
                                    </p:anim>
                                  </p:childTnLst>
                                </p:cTn>
                              </p:par>
                            </p:childTnLst>
                          </p:cTn>
                        </p:par>
                        <p:par>
                          <p:cTn id="44" fill="hold">
                            <p:stCondLst>
                              <p:cond delay="4500"/>
                            </p:stCondLst>
                            <p:childTnLst>
                              <p:par>
                                <p:cTn id="45" presetID="23" presetClass="entr" presetSubtype="528" fill="hold" grpId="0" nodeType="after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 calcmode="lin" valueType="num">
                                      <p:cBhvr>
                                        <p:cTn id="49" dur="500" fill="hold"/>
                                        <p:tgtEl>
                                          <p:spTgt spid="8"/>
                                        </p:tgtEl>
                                        <p:attrNameLst>
                                          <p:attrName>ppt_x</p:attrName>
                                        </p:attrNameLst>
                                      </p:cBhvr>
                                      <p:tavLst>
                                        <p:tav tm="0">
                                          <p:val>
                                            <p:fltVal val="0.5"/>
                                          </p:val>
                                        </p:tav>
                                        <p:tav tm="100000">
                                          <p:val>
                                            <p:strVal val="#ppt_x"/>
                                          </p:val>
                                        </p:tav>
                                      </p:tavLst>
                                    </p:anim>
                                    <p:anim calcmode="lin" valueType="num">
                                      <p:cBhvr>
                                        <p:cTn id="50" dur="500" fill="hold"/>
                                        <p:tgtEl>
                                          <p:spTgt spid="8"/>
                                        </p:tgtEl>
                                        <p:attrNameLst>
                                          <p:attrName>ppt_y</p:attrName>
                                        </p:attrNameLst>
                                      </p:cBhvr>
                                      <p:tavLst>
                                        <p:tav tm="0">
                                          <p:val>
                                            <p:fltVal val="0.5"/>
                                          </p:val>
                                        </p:tav>
                                        <p:tav tm="100000">
                                          <p:val>
                                            <p:strVal val="#ppt_y"/>
                                          </p:val>
                                        </p:tav>
                                      </p:tavLst>
                                    </p:anim>
                                  </p:childTnLst>
                                </p:cTn>
                              </p:par>
                            </p:childTnLst>
                          </p:cTn>
                        </p:par>
                        <p:par>
                          <p:cTn id="51" fill="hold">
                            <p:stCondLst>
                              <p:cond delay="5000"/>
                            </p:stCondLst>
                            <p:childTnLst>
                              <p:par>
                                <p:cTn id="52" presetID="23" presetClass="entr" presetSubtype="528" fill="hold" grpId="0" nodeType="afterEffect">
                                  <p:stCondLst>
                                    <p:cond delay="500"/>
                                  </p:stCondLst>
                                  <p:childTnLst>
                                    <p:set>
                                      <p:cBhvr>
                                        <p:cTn id="53" dur="1" fill="hold">
                                          <p:stCondLst>
                                            <p:cond delay="0"/>
                                          </p:stCondLst>
                                        </p:cTn>
                                        <p:tgtEl>
                                          <p:spTgt spid="9"/>
                                        </p:tgtEl>
                                        <p:attrNameLst>
                                          <p:attrName>style.visibility</p:attrName>
                                        </p:attrNameLst>
                                      </p:cBhvr>
                                      <p:to>
                                        <p:strVal val="visible"/>
                                      </p:to>
                                    </p:set>
                                    <p:anim calcmode="lin" valueType="num">
                                      <p:cBhvr>
                                        <p:cTn id="54" dur="500" fill="hold"/>
                                        <p:tgtEl>
                                          <p:spTgt spid="9"/>
                                        </p:tgtEl>
                                        <p:attrNameLst>
                                          <p:attrName>ppt_w</p:attrName>
                                        </p:attrNameLst>
                                      </p:cBhvr>
                                      <p:tavLst>
                                        <p:tav tm="0">
                                          <p:val>
                                            <p:fltVal val="0"/>
                                          </p:val>
                                        </p:tav>
                                        <p:tav tm="100000">
                                          <p:val>
                                            <p:strVal val="#ppt_w"/>
                                          </p:val>
                                        </p:tav>
                                      </p:tavLst>
                                    </p:anim>
                                    <p:anim calcmode="lin" valueType="num">
                                      <p:cBhvr>
                                        <p:cTn id="55" dur="500" fill="hold"/>
                                        <p:tgtEl>
                                          <p:spTgt spid="9"/>
                                        </p:tgtEl>
                                        <p:attrNameLst>
                                          <p:attrName>ppt_h</p:attrName>
                                        </p:attrNameLst>
                                      </p:cBhvr>
                                      <p:tavLst>
                                        <p:tav tm="0">
                                          <p:val>
                                            <p:fltVal val="0"/>
                                          </p:val>
                                        </p:tav>
                                        <p:tav tm="100000">
                                          <p:val>
                                            <p:strVal val="#ppt_h"/>
                                          </p:val>
                                        </p:tav>
                                      </p:tavLst>
                                    </p:anim>
                                    <p:anim calcmode="lin" valueType="num">
                                      <p:cBhvr>
                                        <p:cTn id="56" dur="500" fill="hold"/>
                                        <p:tgtEl>
                                          <p:spTgt spid="9"/>
                                        </p:tgtEl>
                                        <p:attrNameLst>
                                          <p:attrName>ppt_x</p:attrName>
                                        </p:attrNameLst>
                                      </p:cBhvr>
                                      <p:tavLst>
                                        <p:tav tm="0">
                                          <p:val>
                                            <p:fltVal val="0.5"/>
                                          </p:val>
                                        </p:tav>
                                        <p:tav tm="100000">
                                          <p:val>
                                            <p:strVal val="#ppt_x"/>
                                          </p:val>
                                        </p:tav>
                                      </p:tavLst>
                                    </p:anim>
                                    <p:anim calcmode="lin" valueType="num">
                                      <p:cBhvr>
                                        <p:cTn id="57" dur="500" fill="hold"/>
                                        <p:tgtEl>
                                          <p:spTgt spid="9"/>
                                        </p:tgtEl>
                                        <p:attrNameLst>
                                          <p:attrName>ppt_y</p:attrName>
                                        </p:attrNameLst>
                                      </p:cBhvr>
                                      <p:tavLst>
                                        <p:tav tm="0">
                                          <p:val>
                                            <p:fltVal val="0.5"/>
                                          </p:val>
                                        </p:tav>
                                        <p:tav tm="100000">
                                          <p:val>
                                            <p:strVal val="#ppt_y"/>
                                          </p:val>
                                        </p:tav>
                                      </p:tavLst>
                                    </p:anim>
                                  </p:childTnLst>
                                </p:cTn>
                              </p:par>
                            </p:childTnLst>
                          </p:cTn>
                        </p:par>
                        <p:par>
                          <p:cTn id="58" fill="hold">
                            <p:stCondLst>
                              <p:cond delay="6000"/>
                            </p:stCondLst>
                            <p:childTnLst>
                              <p:par>
                                <p:cTn id="59" presetID="23" presetClass="entr" presetSubtype="528" fill="hold" grpId="0" nodeType="after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p:cTn id="61" dur="500" fill="hold"/>
                                        <p:tgtEl>
                                          <p:spTgt spid="10"/>
                                        </p:tgtEl>
                                        <p:attrNameLst>
                                          <p:attrName>ppt_w</p:attrName>
                                        </p:attrNameLst>
                                      </p:cBhvr>
                                      <p:tavLst>
                                        <p:tav tm="0">
                                          <p:val>
                                            <p:fltVal val="0"/>
                                          </p:val>
                                        </p:tav>
                                        <p:tav tm="100000">
                                          <p:val>
                                            <p:strVal val="#ppt_w"/>
                                          </p:val>
                                        </p:tav>
                                      </p:tavLst>
                                    </p:anim>
                                    <p:anim calcmode="lin" valueType="num">
                                      <p:cBhvr>
                                        <p:cTn id="62" dur="500" fill="hold"/>
                                        <p:tgtEl>
                                          <p:spTgt spid="10"/>
                                        </p:tgtEl>
                                        <p:attrNameLst>
                                          <p:attrName>ppt_h</p:attrName>
                                        </p:attrNameLst>
                                      </p:cBhvr>
                                      <p:tavLst>
                                        <p:tav tm="0">
                                          <p:val>
                                            <p:fltVal val="0"/>
                                          </p:val>
                                        </p:tav>
                                        <p:tav tm="100000">
                                          <p:val>
                                            <p:strVal val="#ppt_h"/>
                                          </p:val>
                                        </p:tav>
                                      </p:tavLst>
                                    </p:anim>
                                    <p:anim calcmode="lin" valueType="num">
                                      <p:cBhvr>
                                        <p:cTn id="63" dur="500" fill="hold"/>
                                        <p:tgtEl>
                                          <p:spTgt spid="10"/>
                                        </p:tgtEl>
                                        <p:attrNameLst>
                                          <p:attrName>ppt_x</p:attrName>
                                        </p:attrNameLst>
                                      </p:cBhvr>
                                      <p:tavLst>
                                        <p:tav tm="0">
                                          <p:val>
                                            <p:fltVal val="0.5"/>
                                          </p:val>
                                        </p:tav>
                                        <p:tav tm="100000">
                                          <p:val>
                                            <p:strVal val="#ppt_x"/>
                                          </p:val>
                                        </p:tav>
                                      </p:tavLst>
                                    </p:anim>
                                    <p:anim calcmode="lin" valueType="num">
                                      <p:cBhvr>
                                        <p:cTn id="64" dur="500" fill="hold"/>
                                        <p:tgtEl>
                                          <p:spTgt spid="10"/>
                                        </p:tgtEl>
                                        <p:attrNameLst>
                                          <p:attrName>ppt_y</p:attrName>
                                        </p:attrNameLst>
                                      </p:cBhvr>
                                      <p:tavLst>
                                        <p:tav tm="0">
                                          <p:val>
                                            <p:fltVal val="0.5"/>
                                          </p:val>
                                        </p:tav>
                                        <p:tav tm="100000">
                                          <p:val>
                                            <p:strVal val="#ppt_y"/>
                                          </p:val>
                                        </p:tav>
                                      </p:tavLst>
                                    </p:anim>
                                  </p:childTnLst>
                                </p:cTn>
                              </p:par>
                            </p:childTnLst>
                          </p:cTn>
                        </p:par>
                        <p:par>
                          <p:cTn id="65" fill="hold">
                            <p:stCondLst>
                              <p:cond delay="6500"/>
                            </p:stCondLst>
                            <p:childTnLst>
                              <p:par>
                                <p:cTn id="66" presetID="23" presetClass="entr" presetSubtype="528" fill="hold" grpId="0" nodeType="afterEffect">
                                  <p:stCondLst>
                                    <p:cond delay="1000"/>
                                  </p:stCondLst>
                                  <p:childTnLst>
                                    <p:set>
                                      <p:cBhvr>
                                        <p:cTn id="67" dur="1" fill="hold">
                                          <p:stCondLst>
                                            <p:cond delay="0"/>
                                          </p:stCondLst>
                                        </p:cTn>
                                        <p:tgtEl>
                                          <p:spTgt spid="11"/>
                                        </p:tgtEl>
                                        <p:attrNameLst>
                                          <p:attrName>style.visibility</p:attrName>
                                        </p:attrNameLst>
                                      </p:cBhvr>
                                      <p:to>
                                        <p:strVal val="visible"/>
                                      </p:to>
                                    </p:set>
                                    <p:anim calcmode="lin" valueType="num">
                                      <p:cBhvr>
                                        <p:cTn id="68" dur="500" fill="hold"/>
                                        <p:tgtEl>
                                          <p:spTgt spid="11"/>
                                        </p:tgtEl>
                                        <p:attrNameLst>
                                          <p:attrName>ppt_w</p:attrName>
                                        </p:attrNameLst>
                                      </p:cBhvr>
                                      <p:tavLst>
                                        <p:tav tm="0">
                                          <p:val>
                                            <p:fltVal val="0"/>
                                          </p:val>
                                        </p:tav>
                                        <p:tav tm="100000">
                                          <p:val>
                                            <p:strVal val="#ppt_w"/>
                                          </p:val>
                                        </p:tav>
                                      </p:tavLst>
                                    </p:anim>
                                    <p:anim calcmode="lin" valueType="num">
                                      <p:cBhvr>
                                        <p:cTn id="69" dur="500" fill="hold"/>
                                        <p:tgtEl>
                                          <p:spTgt spid="11"/>
                                        </p:tgtEl>
                                        <p:attrNameLst>
                                          <p:attrName>ppt_h</p:attrName>
                                        </p:attrNameLst>
                                      </p:cBhvr>
                                      <p:tavLst>
                                        <p:tav tm="0">
                                          <p:val>
                                            <p:fltVal val="0"/>
                                          </p:val>
                                        </p:tav>
                                        <p:tav tm="100000">
                                          <p:val>
                                            <p:strVal val="#ppt_h"/>
                                          </p:val>
                                        </p:tav>
                                      </p:tavLst>
                                    </p:anim>
                                    <p:anim calcmode="lin" valueType="num">
                                      <p:cBhvr>
                                        <p:cTn id="70" dur="500" fill="hold"/>
                                        <p:tgtEl>
                                          <p:spTgt spid="11"/>
                                        </p:tgtEl>
                                        <p:attrNameLst>
                                          <p:attrName>ppt_x</p:attrName>
                                        </p:attrNameLst>
                                      </p:cBhvr>
                                      <p:tavLst>
                                        <p:tav tm="0">
                                          <p:val>
                                            <p:fltVal val="0.5"/>
                                          </p:val>
                                        </p:tav>
                                        <p:tav tm="100000">
                                          <p:val>
                                            <p:strVal val="#ppt_x"/>
                                          </p:val>
                                        </p:tav>
                                      </p:tavLst>
                                    </p:anim>
                                    <p:anim calcmode="lin" valueType="num">
                                      <p:cBhvr>
                                        <p:cTn id="71" dur="500" fill="hold"/>
                                        <p:tgtEl>
                                          <p:spTgt spid="11"/>
                                        </p:tgtEl>
                                        <p:attrNameLst>
                                          <p:attrName>ppt_y</p:attrName>
                                        </p:attrNameLst>
                                      </p:cBhvr>
                                      <p:tavLst>
                                        <p:tav tm="0">
                                          <p:val>
                                            <p:fltVal val="0.5"/>
                                          </p:val>
                                        </p:tav>
                                        <p:tav tm="100000">
                                          <p:val>
                                            <p:strVal val="#ppt_y"/>
                                          </p:val>
                                        </p:tav>
                                      </p:tavLst>
                                    </p:anim>
                                  </p:childTnLst>
                                </p:cTn>
                              </p:par>
                            </p:childTnLst>
                          </p:cTn>
                        </p:par>
                        <p:par>
                          <p:cTn id="72" fill="hold">
                            <p:stCondLst>
                              <p:cond delay="8000"/>
                            </p:stCondLst>
                            <p:childTnLst>
                              <p:par>
                                <p:cTn id="73" presetID="23" presetClass="entr" presetSubtype="528" fill="hold" grpId="0" nodeType="afterEffect">
                                  <p:stCondLst>
                                    <p:cond delay="699"/>
                                  </p:stCondLst>
                                  <p:childTnLst>
                                    <p:set>
                                      <p:cBhvr>
                                        <p:cTn id="74" dur="1" fill="hold">
                                          <p:stCondLst>
                                            <p:cond delay="0"/>
                                          </p:stCondLst>
                                        </p:cTn>
                                        <p:tgtEl>
                                          <p:spTgt spid="12"/>
                                        </p:tgtEl>
                                        <p:attrNameLst>
                                          <p:attrName>style.visibility</p:attrName>
                                        </p:attrNameLst>
                                      </p:cBhvr>
                                      <p:to>
                                        <p:strVal val="visible"/>
                                      </p:to>
                                    </p:set>
                                    <p:anim calcmode="lin" valueType="num">
                                      <p:cBhvr>
                                        <p:cTn id="75" dur="500" fill="hold"/>
                                        <p:tgtEl>
                                          <p:spTgt spid="12"/>
                                        </p:tgtEl>
                                        <p:attrNameLst>
                                          <p:attrName>ppt_w</p:attrName>
                                        </p:attrNameLst>
                                      </p:cBhvr>
                                      <p:tavLst>
                                        <p:tav tm="0">
                                          <p:val>
                                            <p:fltVal val="0"/>
                                          </p:val>
                                        </p:tav>
                                        <p:tav tm="100000">
                                          <p:val>
                                            <p:strVal val="#ppt_w"/>
                                          </p:val>
                                        </p:tav>
                                      </p:tavLst>
                                    </p:anim>
                                    <p:anim calcmode="lin" valueType="num">
                                      <p:cBhvr>
                                        <p:cTn id="76" dur="500" fill="hold"/>
                                        <p:tgtEl>
                                          <p:spTgt spid="12"/>
                                        </p:tgtEl>
                                        <p:attrNameLst>
                                          <p:attrName>ppt_h</p:attrName>
                                        </p:attrNameLst>
                                      </p:cBhvr>
                                      <p:tavLst>
                                        <p:tav tm="0">
                                          <p:val>
                                            <p:fltVal val="0"/>
                                          </p:val>
                                        </p:tav>
                                        <p:tav tm="100000">
                                          <p:val>
                                            <p:strVal val="#ppt_h"/>
                                          </p:val>
                                        </p:tav>
                                      </p:tavLst>
                                    </p:anim>
                                    <p:anim calcmode="lin" valueType="num">
                                      <p:cBhvr>
                                        <p:cTn id="77" dur="500" fill="hold"/>
                                        <p:tgtEl>
                                          <p:spTgt spid="12"/>
                                        </p:tgtEl>
                                        <p:attrNameLst>
                                          <p:attrName>ppt_x</p:attrName>
                                        </p:attrNameLst>
                                      </p:cBhvr>
                                      <p:tavLst>
                                        <p:tav tm="0">
                                          <p:val>
                                            <p:fltVal val="0.5"/>
                                          </p:val>
                                        </p:tav>
                                        <p:tav tm="100000">
                                          <p:val>
                                            <p:strVal val="#ppt_x"/>
                                          </p:val>
                                        </p:tav>
                                      </p:tavLst>
                                    </p:anim>
                                    <p:anim calcmode="lin" valueType="num">
                                      <p:cBhvr>
                                        <p:cTn id="78" dur="500" fill="hold"/>
                                        <p:tgtEl>
                                          <p:spTgt spid="12"/>
                                        </p:tgtEl>
                                        <p:attrNameLst>
                                          <p:attrName>ppt_y</p:attrName>
                                        </p:attrNameLst>
                                      </p:cBhvr>
                                      <p:tavLst>
                                        <p:tav tm="0">
                                          <p:val>
                                            <p:fltVal val="0.5"/>
                                          </p:val>
                                        </p:tav>
                                        <p:tav tm="100000">
                                          <p:val>
                                            <p:strVal val="#ppt_y"/>
                                          </p:val>
                                        </p:tav>
                                      </p:tavLst>
                                    </p:anim>
                                  </p:childTnLst>
                                </p:cTn>
                              </p:par>
                            </p:childTnLst>
                          </p:cTn>
                        </p:par>
                        <p:par>
                          <p:cTn id="79" fill="hold">
                            <p:stCondLst>
                              <p:cond delay="9199"/>
                            </p:stCondLst>
                            <p:childTnLst>
                              <p:par>
                                <p:cTn id="80" presetID="23" presetClass="entr" presetSubtype="528" fill="hold" grpId="0" nodeType="afterEffect">
                                  <p:stCondLst>
                                    <p:cond delay="0"/>
                                  </p:stCondLst>
                                  <p:childTnLst>
                                    <p:set>
                                      <p:cBhvr>
                                        <p:cTn id="81" dur="1" fill="hold">
                                          <p:stCondLst>
                                            <p:cond delay="0"/>
                                          </p:stCondLst>
                                        </p:cTn>
                                        <p:tgtEl>
                                          <p:spTgt spid="13"/>
                                        </p:tgtEl>
                                        <p:attrNameLst>
                                          <p:attrName>style.visibility</p:attrName>
                                        </p:attrNameLst>
                                      </p:cBhvr>
                                      <p:to>
                                        <p:strVal val="visible"/>
                                      </p:to>
                                    </p:set>
                                    <p:anim calcmode="lin" valueType="num">
                                      <p:cBhvr>
                                        <p:cTn id="82" dur="500" fill="hold"/>
                                        <p:tgtEl>
                                          <p:spTgt spid="13"/>
                                        </p:tgtEl>
                                        <p:attrNameLst>
                                          <p:attrName>ppt_w</p:attrName>
                                        </p:attrNameLst>
                                      </p:cBhvr>
                                      <p:tavLst>
                                        <p:tav tm="0">
                                          <p:val>
                                            <p:fltVal val="0"/>
                                          </p:val>
                                        </p:tav>
                                        <p:tav tm="100000">
                                          <p:val>
                                            <p:strVal val="#ppt_w"/>
                                          </p:val>
                                        </p:tav>
                                      </p:tavLst>
                                    </p:anim>
                                    <p:anim calcmode="lin" valueType="num">
                                      <p:cBhvr>
                                        <p:cTn id="83" dur="500" fill="hold"/>
                                        <p:tgtEl>
                                          <p:spTgt spid="13"/>
                                        </p:tgtEl>
                                        <p:attrNameLst>
                                          <p:attrName>ppt_h</p:attrName>
                                        </p:attrNameLst>
                                      </p:cBhvr>
                                      <p:tavLst>
                                        <p:tav tm="0">
                                          <p:val>
                                            <p:fltVal val="0"/>
                                          </p:val>
                                        </p:tav>
                                        <p:tav tm="100000">
                                          <p:val>
                                            <p:strVal val="#ppt_h"/>
                                          </p:val>
                                        </p:tav>
                                      </p:tavLst>
                                    </p:anim>
                                    <p:anim calcmode="lin" valueType="num">
                                      <p:cBhvr>
                                        <p:cTn id="84" dur="500" fill="hold"/>
                                        <p:tgtEl>
                                          <p:spTgt spid="13"/>
                                        </p:tgtEl>
                                        <p:attrNameLst>
                                          <p:attrName>ppt_x</p:attrName>
                                        </p:attrNameLst>
                                      </p:cBhvr>
                                      <p:tavLst>
                                        <p:tav tm="0">
                                          <p:val>
                                            <p:fltVal val="0.5"/>
                                          </p:val>
                                        </p:tav>
                                        <p:tav tm="100000">
                                          <p:val>
                                            <p:strVal val="#ppt_x"/>
                                          </p:val>
                                        </p:tav>
                                      </p:tavLst>
                                    </p:anim>
                                    <p:anim calcmode="lin" valueType="num">
                                      <p:cBhvr>
                                        <p:cTn id="85" dur="500" fill="hold"/>
                                        <p:tgtEl>
                                          <p:spTgt spid="13"/>
                                        </p:tgtEl>
                                        <p:attrNameLst>
                                          <p:attrName>ppt_y</p:attrName>
                                        </p:attrNameLst>
                                      </p:cBhvr>
                                      <p:tavLst>
                                        <p:tav tm="0">
                                          <p:val>
                                            <p:fltVal val="0.5"/>
                                          </p:val>
                                        </p:tav>
                                        <p:tav tm="100000">
                                          <p:val>
                                            <p:strVal val="#ppt_y"/>
                                          </p:val>
                                        </p:tav>
                                      </p:tavLst>
                                    </p:anim>
                                  </p:childTnLst>
                                </p:cTn>
                              </p:par>
                            </p:childTnLst>
                          </p:cTn>
                        </p:par>
                        <p:par>
                          <p:cTn id="86" fill="hold">
                            <p:stCondLst>
                              <p:cond delay="9699"/>
                            </p:stCondLst>
                            <p:childTnLst>
                              <p:par>
                                <p:cTn id="87" presetID="23" presetClass="entr" presetSubtype="272" fill="hold" grpId="0" nodeType="afterEffect">
                                  <p:stCondLst>
                                    <p:cond delay="300"/>
                                  </p:stCondLst>
                                  <p:childTnLst>
                                    <p:set>
                                      <p:cBhvr>
                                        <p:cTn id="88" dur="1" fill="hold">
                                          <p:stCondLst>
                                            <p:cond delay="0"/>
                                          </p:stCondLst>
                                        </p:cTn>
                                        <p:tgtEl>
                                          <p:spTgt spid="14"/>
                                        </p:tgtEl>
                                        <p:attrNameLst>
                                          <p:attrName>style.visibility</p:attrName>
                                        </p:attrNameLst>
                                      </p:cBhvr>
                                      <p:to>
                                        <p:strVal val="visible"/>
                                      </p:to>
                                    </p:set>
                                    <p:anim calcmode="lin" valueType="num">
                                      <p:cBhvr>
                                        <p:cTn id="89" dur="500" fill="hold"/>
                                        <p:tgtEl>
                                          <p:spTgt spid="14"/>
                                        </p:tgtEl>
                                        <p:attrNameLst>
                                          <p:attrName>ppt_w</p:attrName>
                                        </p:attrNameLst>
                                      </p:cBhvr>
                                      <p:tavLst>
                                        <p:tav tm="0">
                                          <p:val>
                                            <p:strVal val="2/3*#ppt_w"/>
                                          </p:val>
                                        </p:tav>
                                        <p:tav tm="100000">
                                          <p:val>
                                            <p:strVal val="#ppt_w"/>
                                          </p:val>
                                        </p:tav>
                                      </p:tavLst>
                                    </p:anim>
                                    <p:anim calcmode="lin" valueType="num">
                                      <p:cBhvr>
                                        <p:cTn id="90" dur="500" fill="hold"/>
                                        <p:tgtEl>
                                          <p:spTgt spid="14"/>
                                        </p:tgtEl>
                                        <p:attrNameLst>
                                          <p:attrName>ppt_h</p:attrName>
                                        </p:attrNameLst>
                                      </p:cBhvr>
                                      <p:tavLst>
                                        <p:tav tm="0">
                                          <p:val>
                                            <p:strVal val="2/3*#ppt_h"/>
                                          </p:val>
                                        </p:tav>
                                        <p:tav tm="100000">
                                          <p:val>
                                            <p:strVal val="#ppt_h"/>
                                          </p:val>
                                        </p:tav>
                                      </p:tavLst>
                                    </p:anim>
                                  </p:childTnLst>
                                </p:cTn>
                              </p:par>
                            </p:childTnLst>
                          </p:cTn>
                        </p:par>
                        <p:par>
                          <p:cTn id="91" fill="hold">
                            <p:stCondLst>
                              <p:cond delay="10499"/>
                            </p:stCondLst>
                            <p:childTnLst>
                              <p:par>
                                <p:cTn id="92" presetID="23" presetClass="entr" presetSubtype="528" fill="hold" grpId="0" nodeType="afterEffect">
                                  <p:stCondLst>
                                    <p:cond delay="200"/>
                                  </p:stCondLst>
                                  <p:childTnLst>
                                    <p:set>
                                      <p:cBhvr>
                                        <p:cTn id="93" dur="1" fill="hold">
                                          <p:stCondLst>
                                            <p:cond delay="0"/>
                                          </p:stCondLst>
                                        </p:cTn>
                                        <p:tgtEl>
                                          <p:spTgt spid="15"/>
                                        </p:tgtEl>
                                        <p:attrNameLst>
                                          <p:attrName>style.visibility</p:attrName>
                                        </p:attrNameLst>
                                      </p:cBhvr>
                                      <p:to>
                                        <p:strVal val="visible"/>
                                      </p:to>
                                    </p:set>
                                    <p:anim calcmode="lin" valueType="num">
                                      <p:cBhvr>
                                        <p:cTn id="94" dur="500" fill="hold"/>
                                        <p:tgtEl>
                                          <p:spTgt spid="15"/>
                                        </p:tgtEl>
                                        <p:attrNameLst>
                                          <p:attrName>ppt_w</p:attrName>
                                        </p:attrNameLst>
                                      </p:cBhvr>
                                      <p:tavLst>
                                        <p:tav tm="0">
                                          <p:val>
                                            <p:fltVal val="0"/>
                                          </p:val>
                                        </p:tav>
                                        <p:tav tm="100000">
                                          <p:val>
                                            <p:strVal val="#ppt_w"/>
                                          </p:val>
                                        </p:tav>
                                      </p:tavLst>
                                    </p:anim>
                                    <p:anim calcmode="lin" valueType="num">
                                      <p:cBhvr>
                                        <p:cTn id="95" dur="500" fill="hold"/>
                                        <p:tgtEl>
                                          <p:spTgt spid="15"/>
                                        </p:tgtEl>
                                        <p:attrNameLst>
                                          <p:attrName>ppt_h</p:attrName>
                                        </p:attrNameLst>
                                      </p:cBhvr>
                                      <p:tavLst>
                                        <p:tav tm="0">
                                          <p:val>
                                            <p:fltVal val="0"/>
                                          </p:val>
                                        </p:tav>
                                        <p:tav tm="100000">
                                          <p:val>
                                            <p:strVal val="#ppt_h"/>
                                          </p:val>
                                        </p:tav>
                                      </p:tavLst>
                                    </p:anim>
                                    <p:anim calcmode="lin" valueType="num">
                                      <p:cBhvr>
                                        <p:cTn id="96" dur="500" fill="hold"/>
                                        <p:tgtEl>
                                          <p:spTgt spid="15"/>
                                        </p:tgtEl>
                                        <p:attrNameLst>
                                          <p:attrName>ppt_x</p:attrName>
                                        </p:attrNameLst>
                                      </p:cBhvr>
                                      <p:tavLst>
                                        <p:tav tm="0">
                                          <p:val>
                                            <p:fltVal val="0.5"/>
                                          </p:val>
                                        </p:tav>
                                        <p:tav tm="100000">
                                          <p:val>
                                            <p:strVal val="#ppt_x"/>
                                          </p:val>
                                        </p:tav>
                                      </p:tavLst>
                                    </p:anim>
                                    <p:anim calcmode="lin" valueType="num">
                                      <p:cBhvr>
                                        <p:cTn id="97" dur="500" fill="hold"/>
                                        <p:tgtEl>
                                          <p:spTgt spid="15"/>
                                        </p:tgtEl>
                                        <p:attrNameLst>
                                          <p:attrName>ppt_y</p:attrName>
                                        </p:attrNameLst>
                                      </p:cBhvr>
                                      <p:tavLst>
                                        <p:tav tm="0">
                                          <p:val>
                                            <p:fltVal val="0.5"/>
                                          </p:val>
                                        </p:tav>
                                        <p:tav tm="100000">
                                          <p:val>
                                            <p:strVal val="#ppt_y"/>
                                          </p:val>
                                        </p:tav>
                                      </p:tavLst>
                                    </p:anim>
                                  </p:childTnLst>
                                </p:cTn>
                              </p:par>
                            </p:childTnLst>
                          </p:cTn>
                        </p:par>
                        <p:par>
                          <p:cTn id="98" fill="hold">
                            <p:stCondLst>
                              <p:cond delay="11199"/>
                            </p:stCondLst>
                            <p:childTnLst>
                              <p:par>
                                <p:cTn id="99" presetID="23" presetClass="entr" presetSubtype="528" fill="hold" grpId="0" nodeType="afterEffect">
                                  <p:stCondLst>
                                    <p:cond delay="400"/>
                                  </p:stCondLst>
                                  <p:childTnLst>
                                    <p:set>
                                      <p:cBhvr>
                                        <p:cTn id="100" dur="1" fill="hold">
                                          <p:stCondLst>
                                            <p:cond delay="0"/>
                                          </p:stCondLst>
                                        </p:cTn>
                                        <p:tgtEl>
                                          <p:spTgt spid="16"/>
                                        </p:tgtEl>
                                        <p:attrNameLst>
                                          <p:attrName>style.visibility</p:attrName>
                                        </p:attrNameLst>
                                      </p:cBhvr>
                                      <p:to>
                                        <p:strVal val="visible"/>
                                      </p:to>
                                    </p:set>
                                    <p:anim calcmode="lin" valueType="num">
                                      <p:cBhvr>
                                        <p:cTn id="101" dur="500" fill="hold"/>
                                        <p:tgtEl>
                                          <p:spTgt spid="16"/>
                                        </p:tgtEl>
                                        <p:attrNameLst>
                                          <p:attrName>ppt_w</p:attrName>
                                        </p:attrNameLst>
                                      </p:cBhvr>
                                      <p:tavLst>
                                        <p:tav tm="0">
                                          <p:val>
                                            <p:fltVal val="0"/>
                                          </p:val>
                                        </p:tav>
                                        <p:tav tm="100000">
                                          <p:val>
                                            <p:strVal val="#ppt_w"/>
                                          </p:val>
                                        </p:tav>
                                      </p:tavLst>
                                    </p:anim>
                                    <p:anim calcmode="lin" valueType="num">
                                      <p:cBhvr>
                                        <p:cTn id="102" dur="500" fill="hold"/>
                                        <p:tgtEl>
                                          <p:spTgt spid="16"/>
                                        </p:tgtEl>
                                        <p:attrNameLst>
                                          <p:attrName>ppt_h</p:attrName>
                                        </p:attrNameLst>
                                      </p:cBhvr>
                                      <p:tavLst>
                                        <p:tav tm="0">
                                          <p:val>
                                            <p:fltVal val="0"/>
                                          </p:val>
                                        </p:tav>
                                        <p:tav tm="100000">
                                          <p:val>
                                            <p:strVal val="#ppt_h"/>
                                          </p:val>
                                        </p:tav>
                                      </p:tavLst>
                                    </p:anim>
                                    <p:anim calcmode="lin" valueType="num">
                                      <p:cBhvr>
                                        <p:cTn id="103" dur="500" fill="hold"/>
                                        <p:tgtEl>
                                          <p:spTgt spid="16"/>
                                        </p:tgtEl>
                                        <p:attrNameLst>
                                          <p:attrName>ppt_x</p:attrName>
                                        </p:attrNameLst>
                                      </p:cBhvr>
                                      <p:tavLst>
                                        <p:tav tm="0">
                                          <p:val>
                                            <p:fltVal val="0.5"/>
                                          </p:val>
                                        </p:tav>
                                        <p:tav tm="100000">
                                          <p:val>
                                            <p:strVal val="#ppt_x"/>
                                          </p:val>
                                        </p:tav>
                                      </p:tavLst>
                                    </p:anim>
                                    <p:anim calcmode="lin" valueType="num">
                                      <p:cBhvr>
                                        <p:cTn id="104" dur="500" fill="hold"/>
                                        <p:tgtEl>
                                          <p:spTgt spid="16"/>
                                        </p:tgtEl>
                                        <p:attrNameLst>
                                          <p:attrName>ppt_y</p:attrName>
                                        </p:attrNameLst>
                                      </p:cBhvr>
                                      <p:tavLst>
                                        <p:tav tm="0">
                                          <p:val>
                                            <p:fltVal val="0.5"/>
                                          </p:val>
                                        </p:tav>
                                        <p:tav tm="100000">
                                          <p:val>
                                            <p:strVal val="#ppt_y"/>
                                          </p:val>
                                        </p:tav>
                                      </p:tavLst>
                                    </p:anim>
                                  </p:childTnLst>
                                </p:cTn>
                              </p:par>
                            </p:childTnLst>
                          </p:cTn>
                        </p:par>
                        <p:par>
                          <p:cTn id="105" fill="hold">
                            <p:stCondLst>
                              <p:cond delay="12099"/>
                            </p:stCondLst>
                            <p:childTnLst>
                              <p:par>
                                <p:cTn id="106" presetID="23" presetClass="entr" presetSubtype="528" fill="hold" grpId="0" nodeType="afterEffect">
                                  <p:stCondLst>
                                    <p:cond delay="600"/>
                                  </p:stCondLst>
                                  <p:childTnLst>
                                    <p:set>
                                      <p:cBhvr>
                                        <p:cTn id="107" dur="1" fill="hold">
                                          <p:stCondLst>
                                            <p:cond delay="0"/>
                                          </p:stCondLst>
                                        </p:cTn>
                                        <p:tgtEl>
                                          <p:spTgt spid="17"/>
                                        </p:tgtEl>
                                        <p:attrNameLst>
                                          <p:attrName>style.visibility</p:attrName>
                                        </p:attrNameLst>
                                      </p:cBhvr>
                                      <p:to>
                                        <p:strVal val="visible"/>
                                      </p:to>
                                    </p:set>
                                    <p:anim calcmode="lin" valueType="num">
                                      <p:cBhvr>
                                        <p:cTn id="108" dur="500" fill="hold"/>
                                        <p:tgtEl>
                                          <p:spTgt spid="17"/>
                                        </p:tgtEl>
                                        <p:attrNameLst>
                                          <p:attrName>ppt_w</p:attrName>
                                        </p:attrNameLst>
                                      </p:cBhvr>
                                      <p:tavLst>
                                        <p:tav tm="0">
                                          <p:val>
                                            <p:fltVal val="0"/>
                                          </p:val>
                                        </p:tav>
                                        <p:tav tm="100000">
                                          <p:val>
                                            <p:strVal val="#ppt_w"/>
                                          </p:val>
                                        </p:tav>
                                      </p:tavLst>
                                    </p:anim>
                                    <p:anim calcmode="lin" valueType="num">
                                      <p:cBhvr>
                                        <p:cTn id="109" dur="500" fill="hold"/>
                                        <p:tgtEl>
                                          <p:spTgt spid="17"/>
                                        </p:tgtEl>
                                        <p:attrNameLst>
                                          <p:attrName>ppt_h</p:attrName>
                                        </p:attrNameLst>
                                      </p:cBhvr>
                                      <p:tavLst>
                                        <p:tav tm="0">
                                          <p:val>
                                            <p:fltVal val="0"/>
                                          </p:val>
                                        </p:tav>
                                        <p:tav tm="100000">
                                          <p:val>
                                            <p:strVal val="#ppt_h"/>
                                          </p:val>
                                        </p:tav>
                                      </p:tavLst>
                                    </p:anim>
                                    <p:anim calcmode="lin" valueType="num">
                                      <p:cBhvr>
                                        <p:cTn id="110" dur="500" fill="hold"/>
                                        <p:tgtEl>
                                          <p:spTgt spid="17"/>
                                        </p:tgtEl>
                                        <p:attrNameLst>
                                          <p:attrName>ppt_x</p:attrName>
                                        </p:attrNameLst>
                                      </p:cBhvr>
                                      <p:tavLst>
                                        <p:tav tm="0">
                                          <p:val>
                                            <p:fltVal val="0.5"/>
                                          </p:val>
                                        </p:tav>
                                        <p:tav tm="100000">
                                          <p:val>
                                            <p:strVal val="#ppt_x"/>
                                          </p:val>
                                        </p:tav>
                                      </p:tavLst>
                                    </p:anim>
                                    <p:anim calcmode="lin" valueType="num">
                                      <p:cBhvr>
                                        <p:cTn id="111" dur="500" fill="hold"/>
                                        <p:tgtEl>
                                          <p:spTgt spid="17"/>
                                        </p:tgtEl>
                                        <p:attrNameLst>
                                          <p:attrName>ppt_y</p:attrName>
                                        </p:attrNameLst>
                                      </p:cBhvr>
                                      <p:tavLst>
                                        <p:tav tm="0">
                                          <p:val>
                                            <p:fltVal val="0.5"/>
                                          </p:val>
                                        </p:tav>
                                        <p:tav tm="100000">
                                          <p:val>
                                            <p:strVal val="#ppt_y"/>
                                          </p:val>
                                        </p:tav>
                                      </p:tavLst>
                                    </p:anim>
                                  </p:childTnLst>
                                </p:cTn>
                              </p:par>
                            </p:childTnLst>
                          </p:cTn>
                        </p:par>
                        <p:par>
                          <p:cTn id="112" fill="hold">
                            <p:stCondLst>
                              <p:cond delay="13199"/>
                            </p:stCondLst>
                            <p:childTnLst>
                              <p:par>
                                <p:cTn id="113" presetID="23" presetClass="entr" presetSubtype="528" fill="hold" grpId="0" nodeType="afterEffect">
                                  <p:stCondLst>
                                    <p:cond delay="0"/>
                                  </p:stCondLst>
                                  <p:childTnLst>
                                    <p:set>
                                      <p:cBhvr>
                                        <p:cTn id="114" dur="1" fill="hold">
                                          <p:stCondLst>
                                            <p:cond delay="0"/>
                                          </p:stCondLst>
                                        </p:cTn>
                                        <p:tgtEl>
                                          <p:spTgt spid="18"/>
                                        </p:tgtEl>
                                        <p:attrNameLst>
                                          <p:attrName>style.visibility</p:attrName>
                                        </p:attrNameLst>
                                      </p:cBhvr>
                                      <p:to>
                                        <p:strVal val="visible"/>
                                      </p:to>
                                    </p:set>
                                    <p:anim calcmode="lin" valueType="num">
                                      <p:cBhvr>
                                        <p:cTn id="115" dur="500" fill="hold"/>
                                        <p:tgtEl>
                                          <p:spTgt spid="18"/>
                                        </p:tgtEl>
                                        <p:attrNameLst>
                                          <p:attrName>ppt_w</p:attrName>
                                        </p:attrNameLst>
                                      </p:cBhvr>
                                      <p:tavLst>
                                        <p:tav tm="0">
                                          <p:val>
                                            <p:fltVal val="0"/>
                                          </p:val>
                                        </p:tav>
                                        <p:tav tm="100000">
                                          <p:val>
                                            <p:strVal val="#ppt_w"/>
                                          </p:val>
                                        </p:tav>
                                      </p:tavLst>
                                    </p:anim>
                                    <p:anim calcmode="lin" valueType="num">
                                      <p:cBhvr>
                                        <p:cTn id="116" dur="500" fill="hold"/>
                                        <p:tgtEl>
                                          <p:spTgt spid="18"/>
                                        </p:tgtEl>
                                        <p:attrNameLst>
                                          <p:attrName>ppt_h</p:attrName>
                                        </p:attrNameLst>
                                      </p:cBhvr>
                                      <p:tavLst>
                                        <p:tav tm="0">
                                          <p:val>
                                            <p:fltVal val="0"/>
                                          </p:val>
                                        </p:tav>
                                        <p:tav tm="100000">
                                          <p:val>
                                            <p:strVal val="#ppt_h"/>
                                          </p:val>
                                        </p:tav>
                                      </p:tavLst>
                                    </p:anim>
                                    <p:anim calcmode="lin" valueType="num">
                                      <p:cBhvr>
                                        <p:cTn id="117" dur="500" fill="hold"/>
                                        <p:tgtEl>
                                          <p:spTgt spid="18"/>
                                        </p:tgtEl>
                                        <p:attrNameLst>
                                          <p:attrName>ppt_x</p:attrName>
                                        </p:attrNameLst>
                                      </p:cBhvr>
                                      <p:tavLst>
                                        <p:tav tm="0">
                                          <p:val>
                                            <p:fltVal val="0.5"/>
                                          </p:val>
                                        </p:tav>
                                        <p:tav tm="100000">
                                          <p:val>
                                            <p:strVal val="#ppt_x"/>
                                          </p:val>
                                        </p:tav>
                                      </p:tavLst>
                                    </p:anim>
                                    <p:anim calcmode="lin" valueType="num">
                                      <p:cBhvr>
                                        <p:cTn id="118" dur="500" fill="hold"/>
                                        <p:tgtEl>
                                          <p:spTgt spid="18"/>
                                        </p:tgtEl>
                                        <p:attrNameLst>
                                          <p:attrName>ppt_y</p:attrName>
                                        </p:attrNameLst>
                                      </p:cBhvr>
                                      <p:tavLst>
                                        <p:tav tm="0">
                                          <p:val>
                                            <p:fltVal val="0.5"/>
                                          </p:val>
                                        </p:tav>
                                        <p:tav tm="100000">
                                          <p:val>
                                            <p:strVal val="#ppt_y"/>
                                          </p:val>
                                        </p:tav>
                                      </p:tavLst>
                                    </p:anim>
                                  </p:childTnLst>
                                </p:cTn>
                              </p:par>
                            </p:childTnLst>
                          </p:cTn>
                        </p:par>
                        <p:par>
                          <p:cTn id="119" fill="hold">
                            <p:stCondLst>
                              <p:cond delay="13699"/>
                            </p:stCondLst>
                            <p:childTnLst>
                              <p:par>
                                <p:cTn id="120" presetID="23" presetClass="entr" presetSubtype="528" fill="hold" grpId="0" nodeType="afterEffect">
                                  <p:stCondLst>
                                    <p:cond delay="0"/>
                                  </p:stCondLst>
                                  <p:childTnLst>
                                    <p:set>
                                      <p:cBhvr>
                                        <p:cTn id="121" dur="1" fill="hold">
                                          <p:stCondLst>
                                            <p:cond delay="0"/>
                                          </p:stCondLst>
                                        </p:cTn>
                                        <p:tgtEl>
                                          <p:spTgt spid="19"/>
                                        </p:tgtEl>
                                        <p:attrNameLst>
                                          <p:attrName>style.visibility</p:attrName>
                                        </p:attrNameLst>
                                      </p:cBhvr>
                                      <p:to>
                                        <p:strVal val="visible"/>
                                      </p:to>
                                    </p:set>
                                    <p:anim calcmode="lin" valueType="num">
                                      <p:cBhvr>
                                        <p:cTn id="122" dur="500" fill="hold"/>
                                        <p:tgtEl>
                                          <p:spTgt spid="19"/>
                                        </p:tgtEl>
                                        <p:attrNameLst>
                                          <p:attrName>ppt_w</p:attrName>
                                        </p:attrNameLst>
                                      </p:cBhvr>
                                      <p:tavLst>
                                        <p:tav tm="0">
                                          <p:val>
                                            <p:fltVal val="0"/>
                                          </p:val>
                                        </p:tav>
                                        <p:tav tm="100000">
                                          <p:val>
                                            <p:strVal val="#ppt_w"/>
                                          </p:val>
                                        </p:tav>
                                      </p:tavLst>
                                    </p:anim>
                                    <p:anim calcmode="lin" valueType="num">
                                      <p:cBhvr>
                                        <p:cTn id="123" dur="500" fill="hold"/>
                                        <p:tgtEl>
                                          <p:spTgt spid="19"/>
                                        </p:tgtEl>
                                        <p:attrNameLst>
                                          <p:attrName>ppt_h</p:attrName>
                                        </p:attrNameLst>
                                      </p:cBhvr>
                                      <p:tavLst>
                                        <p:tav tm="0">
                                          <p:val>
                                            <p:fltVal val="0"/>
                                          </p:val>
                                        </p:tav>
                                        <p:tav tm="100000">
                                          <p:val>
                                            <p:strVal val="#ppt_h"/>
                                          </p:val>
                                        </p:tav>
                                      </p:tavLst>
                                    </p:anim>
                                    <p:anim calcmode="lin" valueType="num">
                                      <p:cBhvr>
                                        <p:cTn id="124" dur="500" fill="hold"/>
                                        <p:tgtEl>
                                          <p:spTgt spid="19"/>
                                        </p:tgtEl>
                                        <p:attrNameLst>
                                          <p:attrName>ppt_x</p:attrName>
                                        </p:attrNameLst>
                                      </p:cBhvr>
                                      <p:tavLst>
                                        <p:tav tm="0">
                                          <p:val>
                                            <p:fltVal val="0.5"/>
                                          </p:val>
                                        </p:tav>
                                        <p:tav tm="100000">
                                          <p:val>
                                            <p:strVal val="#ppt_x"/>
                                          </p:val>
                                        </p:tav>
                                      </p:tavLst>
                                    </p:anim>
                                    <p:anim calcmode="lin" valueType="num">
                                      <p:cBhvr>
                                        <p:cTn id="125" dur="500" fill="hold"/>
                                        <p:tgtEl>
                                          <p:spTgt spid="19"/>
                                        </p:tgtEl>
                                        <p:attrNameLst>
                                          <p:attrName>ppt_y</p:attrName>
                                        </p:attrNameLst>
                                      </p:cBhvr>
                                      <p:tavLst>
                                        <p:tav tm="0">
                                          <p:val>
                                            <p:fltVal val="0.5"/>
                                          </p:val>
                                        </p:tav>
                                        <p:tav tm="100000">
                                          <p:val>
                                            <p:strVal val="#ppt_y"/>
                                          </p:val>
                                        </p:tav>
                                      </p:tavLst>
                                    </p:anim>
                                  </p:childTnLst>
                                </p:cTn>
                              </p:par>
                            </p:childTnLst>
                          </p:cTn>
                        </p:par>
                        <p:par>
                          <p:cTn id="126" fill="hold">
                            <p:stCondLst>
                              <p:cond delay="14199"/>
                            </p:stCondLst>
                            <p:childTnLst>
                              <p:par>
                                <p:cTn id="127" presetID="23" presetClass="entr" presetSubtype="528" fill="hold" grpId="0" nodeType="afterEffect">
                                  <p:stCondLst>
                                    <p:cond delay="500"/>
                                  </p:stCondLst>
                                  <p:childTnLst>
                                    <p:set>
                                      <p:cBhvr>
                                        <p:cTn id="128" dur="1" fill="hold">
                                          <p:stCondLst>
                                            <p:cond delay="0"/>
                                          </p:stCondLst>
                                        </p:cTn>
                                        <p:tgtEl>
                                          <p:spTgt spid="20"/>
                                        </p:tgtEl>
                                        <p:attrNameLst>
                                          <p:attrName>style.visibility</p:attrName>
                                        </p:attrNameLst>
                                      </p:cBhvr>
                                      <p:to>
                                        <p:strVal val="visible"/>
                                      </p:to>
                                    </p:set>
                                    <p:anim calcmode="lin" valueType="num">
                                      <p:cBhvr>
                                        <p:cTn id="129" dur="500" fill="hold"/>
                                        <p:tgtEl>
                                          <p:spTgt spid="20"/>
                                        </p:tgtEl>
                                        <p:attrNameLst>
                                          <p:attrName>ppt_w</p:attrName>
                                        </p:attrNameLst>
                                      </p:cBhvr>
                                      <p:tavLst>
                                        <p:tav tm="0">
                                          <p:val>
                                            <p:fltVal val="0"/>
                                          </p:val>
                                        </p:tav>
                                        <p:tav tm="100000">
                                          <p:val>
                                            <p:strVal val="#ppt_w"/>
                                          </p:val>
                                        </p:tav>
                                      </p:tavLst>
                                    </p:anim>
                                    <p:anim calcmode="lin" valueType="num">
                                      <p:cBhvr>
                                        <p:cTn id="130" dur="500" fill="hold"/>
                                        <p:tgtEl>
                                          <p:spTgt spid="20"/>
                                        </p:tgtEl>
                                        <p:attrNameLst>
                                          <p:attrName>ppt_h</p:attrName>
                                        </p:attrNameLst>
                                      </p:cBhvr>
                                      <p:tavLst>
                                        <p:tav tm="0">
                                          <p:val>
                                            <p:fltVal val="0"/>
                                          </p:val>
                                        </p:tav>
                                        <p:tav tm="100000">
                                          <p:val>
                                            <p:strVal val="#ppt_h"/>
                                          </p:val>
                                        </p:tav>
                                      </p:tavLst>
                                    </p:anim>
                                    <p:anim calcmode="lin" valueType="num">
                                      <p:cBhvr>
                                        <p:cTn id="131" dur="500" fill="hold"/>
                                        <p:tgtEl>
                                          <p:spTgt spid="20"/>
                                        </p:tgtEl>
                                        <p:attrNameLst>
                                          <p:attrName>ppt_x</p:attrName>
                                        </p:attrNameLst>
                                      </p:cBhvr>
                                      <p:tavLst>
                                        <p:tav tm="0">
                                          <p:val>
                                            <p:fltVal val="0.5"/>
                                          </p:val>
                                        </p:tav>
                                        <p:tav tm="100000">
                                          <p:val>
                                            <p:strVal val="#ppt_x"/>
                                          </p:val>
                                        </p:tav>
                                      </p:tavLst>
                                    </p:anim>
                                    <p:anim calcmode="lin" valueType="num">
                                      <p:cBhvr>
                                        <p:cTn id="132" dur="500" fill="hold"/>
                                        <p:tgtEl>
                                          <p:spTgt spid="20"/>
                                        </p:tgtEl>
                                        <p:attrNameLst>
                                          <p:attrName>ppt_y</p:attrName>
                                        </p:attrNameLst>
                                      </p:cBhvr>
                                      <p:tavLst>
                                        <p:tav tm="0">
                                          <p:val>
                                            <p:fltVal val="0.5"/>
                                          </p:val>
                                        </p:tav>
                                        <p:tav tm="100000">
                                          <p:val>
                                            <p:strVal val="#ppt_y"/>
                                          </p:val>
                                        </p:tav>
                                      </p:tavLst>
                                    </p:anim>
                                  </p:childTnLst>
                                </p:cTn>
                              </p:par>
                            </p:childTnLst>
                          </p:cTn>
                        </p:par>
                        <p:par>
                          <p:cTn id="133" fill="hold">
                            <p:stCondLst>
                              <p:cond delay="15199"/>
                            </p:stCondLst>
                            <p:childTnLst>
                              <p:par>
                                <p:cTn id="134" presetID="23" presetClass="entr" presetSubtype="528" fill="hold" grpId="0" nodeType="afterEffect">
                                  <p:stCondLst>
                                    <p:cond delay="0"/>
                                  </p:stCondLst>
                                  <p:childTnLst>
                                    <p:set>
                                      <p:cBhvr>
                                        <p:cTn id="135" dur="1" fill="hold">
                                          <p:stCondLst>
                                            <p:cond delay="0"/>
                                          </p:stCondLst>
                                        </p:cTn>
                                        <p:tgtEl>
                                          <p:spTgt spid="21"/>
                                        </p:tgtEl>
                                        <p:attrNameLst>
                                          <p:attrName>style.visibility</p:attrName>
                                        </p:attrNameLst>
                                      </p:cBhvr>
                                      <p:to>
                                        <p:strVal val="visible"/>
                                      </p:to>
                                    </p:set>
                                    <p:anim calcmode="lin" valueType="num">
                                      <p:cBhvr>
                                        <p:cTn id="136" dur="500" fill="hold"/>
                                        <p:tgtEl>
                                          <p:spTgt spid="21"/>
                                        </p:tgtEl>
                                        <p:attrNameLst>
                                          <p:attrName>ppt_w</p:attrName>
                                        </p:attrNameLst>
                                      </p:cBhvr>
                                      <p:tavLst>
                                        <p:tav tm="0">
                                          <p:val>
                                            <p:fltVal val="0"/>
                                          </p:val>
                                        </p:tav>
                                        <p:tav tm="100000">
                                          <p:val>
                                            <p:strVal val="#ppt_w"/>
                                          </p:val>
                                        </p:tav>
                                      </p:tavLst>
                                    </p:anim>
                                    <p:anim calcmode="lin" valueType="num">
                                      <p:cBhvr>
                                        <p:cTn id="137" dur="500" fill="hold"/>
                                        <p:tgtEl>
                                          <p:spTgt spid="21"/>
                                        </p:tgtEl>
                                        <p:attrNameLst>
                                          <p:attrName>ppt_h</p:attrName>
                                        </p:attrNameLst>
                                      </p:cBhvr>
                                      <p:tavLst>
                                        <p:tav tm="0">
                                          <p:val>
                                            <p:fltVal val="0"/>
                                          </p:val>
                                        </p:tav>
                                        <p:tav tm="100000">
                                          <p:val>
                                            <p:strVal val="#ppt_h"/>
                                          </p:val>
                                        </p:tav>
                                      </p:tavLst>
                                    </p:anim>
                                    <p:anim calcmode="lin" valueType="num">
                                      <p:cBhvr>
                                        <p:cTn id="138" dur="500" fill="hold"/>
                                        <p:tgtEl>
                                          <p:spTgt spid="21"/>
                                        </p:tgtEl>
                                        <p:attrNameLst>
                                          <p:attrName>ppt_x</p:attrName>
                                        </p:attrNameLst>
                                      </p:cBhvr>
                                      <p:tavLst>
                                        <p:tav tm="0">
                                          <p:val>
                                            <p:fltVal val="0.5"/>
                                          </p:val>
                                        </p:tav>
                                        <p:tav tm="100000">
                                          <p:val>
                                            <p:strVal val="#ppt_x"/>
                                          </p:val>
                                        </p:tav>
                                      </p:tavLst>
                                    </p:anim>
                                    <p:anim calcmode="lin" valueType="num">
                                      <p:cBhvr>
                                        <p:cTn id="139" dur="500" fill="hold"/>
                                        <p:tgtEl>
                                          <p:spTgt spid="21"/>
                                        </p:tgtEl>
                                        <p:attrNameLst>
                                          <p:attrName>ppt_y</p:attrName>
                                        </p:attrNameLst>
                                      </p:cBhvr>
                                      <p:tavLst>
                                        <p:tav tm="0">
                                          <p:val>
                                            <p:fltVal val="0.5"/>
                                          </p:val>
                                        </p:tav>
                                        <p:tav tm="100000">
                                          <p:val>
                                            <p:strVal val="#ppt_y"/>
                                          </p:val>
                                        </p:tav>
                                      </p:tavLst>
                                    </p:anim>
                                  </p:childTnLst>
                                </p:cTn>
                              </p:par>
                            </p:childTnLst>
                          </p:cTn>
                        </p:par>
                        <p:par>
                          <p:cTn id="140" fill="hold">
                            <p:stCondLst>
                              <p:cond delay="15699"/>
                            </p:stCondLst>
                            <p:childTnLst>
                              <p:par>
                                <p:cTn id="141" presetID="23" presetClass="entr" presetSubtype="528" fill="hold" grpId="0" nodeType="afterEffect">
                                  <p:stCondLst>
                                    <p:cond delay="1000"/>
                                  </p:stCondLst>
                                  <p:childTnLst>
                                    <p:set>
                                      <p:cBhvr>
                                        <p:cTn id="142" dur="1" fill="hold">
                                          <p:stCondLst>
                                            <p:cond delay="0"/>
                                          </p:stCondLst>
                                        </p:cTn>
                                        <p:tgtEl>
                                          <p:spTgt spid="22"/>
                                        </p:tgtEl>
                                        <p:attrNameLst>
                                          <p:attrName>style.visibility</p:attrName>
                                        </p:attrNameLst>
                                      </p:cBhvr>
                                      <p:to>
                                        <p:strVal val="visible"/>
                                      </p:to>
                                    </p:set>
                                    <p:anim calcmode="lin" valueType="num">
                                      <p:cBhvr>
                                        <p:cTn id="143" dur="500" fill="hold"/>
                                        <p:tgtEl>
                                          <p:spTgt spid="22"/>
                                        </p:tgtEl>
                                        <p:attrNameLst>
                                          <p:attrName>ppt_w</p:attrName>
                                        </p:attrNameLst>
                                      </p:cBhvr>
                                      <p:tavLst>
                                        <p:tav tm="0">
                                          <p:val>
                                            <p:fltVal val="0"/>
                                          </p:val>
                                        </p:tav>
                                        <p:tav tm="100000">
                                          <p:val>
                                            <p:strVal val="#ppt_w"/>
                                          </p:val>
                                        </p:tav>
                                      </p:tavLst>
                                    </p:anim>
                                    <p:anim calcmode="lin" valueType="num">
                                      <p:cBhvr>
                                        <p:cTn id="144" dur="500" fill="hold"/>
                                        <p:tgtEl>
                                          <p:spTgt spid="22"/>
                                        </p:tgtEl>
                                        <p:attrNameLst>
                                          <p:attrName>ppt_h</p:attrName>
                                        </p:attrNameLst>
                                      </p:cBhvr>
                                      <p:tavLst>
                                        <p:tav tm="0">
                                          <p:val>
                                            <p:fltVal val="0"/>
                                          </p:val>
                                        </p:tav>
                                        <p:tav tm="100000">
                                          <p:val>
                                            <p:strVal val="#ppt_h"/>
                                          </p:val>
                                        </p:tav>
                                      </p:tavLst>
                                    </p:anim>
                                    <p:anim calcmode="lin" valueType="num">
                                      <p:cBhvr>
                                        <p:cTn id="145" dur="500" fill="hold"/>
                                        <p:tgtEl>
                                          <p:spTgt spid="22"/>
                                        </p:tgtEl>
                                        <p:attrNameLst>
                                          <p:attrName>ppt_x</p:attrName>
                                        </p:attrNameLst>
                                      </p:cBhvr>
                                      <p:tavLst>
                                        <p:tav tm="0">
                                          <p:val>
                                            <p:fltVal val="0.5"/>
                                          </p:val>
                                        </p:tav>
                                        <p:tav tm="100000">
                                          <p:val>
                                            <p:strVal val="#ppt_x"/>
                                          </p:val>
                                        </p:tav>
                                      </p:tavLst>
                                    </p:anim>
                                    <p:anim calcmode="lin" valueType="num">
                                      <p:cBhvr>
                                        <p:cTn id="146" dur="500" fill="hold"/>
                                        <p:tgtEl>
                                          <p:spTgt spid="22"/>
                                        </p:tgtEl>
                                        <p:attrNameLst>
                                          <p:attrName>ppt_y</p:attrName>
                                        </p:attrNameLst>
                                      </p:cBhvr>
                                      <p:tavLst>
                                        <p:tav tm="0">
                                          <p:val>
                                            <p:fltVal val="0.5"/>
                                          </p:val>
                                        </p:tav>
                                        <p:tav tm="100000">
                                          <p:val>
                                            <p:strVal val="#ppt_y"/>
                                          </p:val>
                                        </p:tav>
                                      </p:tavLst>
                                    </p:anim>
                                  </p:childTnLst>
                                </p:cTn>
                              </p:par>
                            </p:childTnLst>
                          </p:cTn>
                        </p:par>
                        <p:par>
                          <p:cTn id="147" fill="hold">
                            <p:stCondLst>
                              <p:cond delay="17199"/>
                            </p:stCondLst>
                            <p:childTnLst>
                              <p:par>
                                <p:cTn id="148" presetID="23" presetClass="entr" presetSubtype="528" fill="hold" grpId="0" nodeType="afterEffect">
                                  <p:stCondLst>
                                    <p:cond delay="699"/>
                                  </p:stCondLst>
                                  <p:childTnLst>
                                    <p:set>
                                      <p:cBhvr>
                                        <p:cTn id="149" dur="1" fill="hold">
                                          <p:stCondLst>
                                            <p:cond delay="0"/>
                                          </p:stCondLst>
                                        </p:cTn>
                                        <p:tgtEl>
                                          <p:spTgt spid="23"/>
                                        </p:tgtEl>
                                        <p:attrNameLst>
                                          <p:attrName>style.visibility</p:attrName>
                                        </p:attrNameLst>
                                      </p:cBhvr>
                                      <p:to>
                                        <p:strVal val="visible"/>
                                      </p:to>
                                    </p:set>
                                    <p:anim calcmode="lin" valueType="num">
                                      <p:cBhvr>
                                        <p:cTn id="150" dur="500" fill="hold"/>
                                        <p:tgtEl>
                                          <p:spTgt spid="23"/>
                                        </p:tgtEl>
                                        <p:attrNameLst>
                                          <p:attrName>ppt_w</p:attrName>
                                        </p:attrNameLst>
                                      </p:cBhvr>
                                      <p:tavLst>
                                        <p:tav tm="0">
                                          <p:val>
                                            <p:fltVal val="0"/>
                                          </p:val>
                                        </p:tav>
                                        <p:tav tm="100000">
                                          <p:val>
                                            <p:strVal val="#ppt_w"/>
                                          </p:val>
                                        </p:tav>
                                      </p:tavLst>
                                    </p:anim>
                                    <p:anim calcmode="lin" valueType="num">
                                      <p:cBhvr>
                                        <p:cTn id="151" dur="500" fill="hold"/>
                                        <p:tgtEl>
                                          <p:spTgt spid="23"/>
                                        </p:tgtEl>
                                        <p:attrNameLst>
                                          <p:attrName>ppt_h</p:attrName>
                                        </p:attrNameLst>
                                      </p:cBhvr>
                                      <p:tavLst>
                                        <p:tav tm="0">
                                          <p:val>
                                            <p:fltVal val="0"/>
                                          </p:val>
                                        </p:tav>
                                        <p:tav tm="100000">
                                          <p:val>
                                            <p:strVal val="#ppt_h"/>
                                          </p:val>
                                        </p:tav>
                                      </p:tavLst>
                                    </p:anim>
                                    <p:anim calcmode="lin" valueType="num">
                                      <p:cBhvr>
                                        <p:cTn id="152" dur="500" fill="hold"/>
                                        <p:tgtEl>
                                          <p:spTgt spid="23"/>
                                        </p:tgtEl>
                                        <p:attrNameLst>
                                          <p:attrName>ppt_x</p:attrName>
                                        </p:attrNameLst>
                                      </p:cBhvr>
                                      <p:tavLst>
                                        <p:tav tm="0">
                                          <p:val>
                                            <p:fltVal val="0.5"/>
                                          </p:val>
                                        </p:tav>
                                        <p:tav tm="100000">
                                          <p:val>
                                            <p:strVal val="#ppt_x"/>
                                          </p:val>
                                        </p:tav>
                                      </p:tavLst>
                                    </p:anim>
                                    <p:anim calcmode="lin" valueType="num">
                                      <p:cBhvr>
                                        <p:cTn id="153" dur="500" fill="hold"/>
                                        <p:tgtEl>
                                          <p:spTgt spid="2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11.pn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10.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image" Target="../media/image12.png"/><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microsoft.com/office/2007/relationships/hdphoto" Target="../media/hdphoto1.wdp"/></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11.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66.xml"/><Relationship Id="rId1" Type="http://schemas.openxmlformats.org/officeDocument/2006/relationships/slideLayout" Target="../slideLayouts/slideLayout65.xml"/><Relationship Id="rId4" Type="http://schemas.openxmlformats.org/officeDocument/2006/relationships/image" Target="../media/image13.png"/></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slideLayout" Target="../slideLayouts/slideLayout68.xml"/><Relationship Id="rId1" Type="http://schemas.openxmlformats.org/officeDocument/2006/relationships/slideLayout" Target="../slideLayouts/slideLayout67.xml"/><Relationship Id="rId5" Type="http://schemas.openxmlformats.org/officeDocument/2006/relationships/image" Target="../media/image14.emf"/><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theme" Target="../theme/theme14.xml"/><Relationship Id="rId3" Type="http://schemas.openxmlformats.org/officeDocument/2006/relationships/slideLayout" Target="../slideLayouts/slideLayout72.xml"/><Relationship Id="rId7" Type="http://schemas.openxmlformats.org/officeDocument/2006/relationships/slideLayout" Target="../slideLayouts/slideLayout76.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5" Type="http://schemas.openxmlformats.org/officeDocument/2006/relationships/slideLayout" Target="../slideLayouts/slideLayout74.xml"/><Relationship Id="rId4" Type="http://schemas.openxmlformats.org/officeDocument/2006/relationships/slideLayout" Target="../slideLayouts/slideLayout73.xml"/><Relationship Id="rId9" Type="http://schemas.openxmlformats.org/officeDocument/2006/relationships/image" Target="../media/image14.emf"/></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79.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image" Target="../media/image14.emf"/><Relationship Id="rId5" Type="http://schemas.openxmlformats.org/officeDocument/2006/relationships/theme" Target="../theme/theme15.xml"/><Relationship Id="rId4" Type="http://schemas.openxmlformats.org/officeDocument/2006/relationships/slideLayout" Target="../slideLayouts/slideLayout8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image" Target="../media/image17.jpeg"/><Relationship Id="rId5" Type="http://schemas.openxmlformats.org/officeDocument/2006/relationships/slideLayout" Target="../slideLayouts/slideLayout85.xml"/><Relationship Id="rId10" Type="http://schemas.openxmlformats.org/officeDocument/2006/relationships/theme" Target="../theme/theme16.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4.pn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5" Type="http://schemas.openxmlformats.org/officeDocument/2006/relationships/image" Target="../media/image6.png"/><Relationship Id="rId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5.xml"/><Relationship Id="rId1" Type="http://schemas.openxmlformats.org/officeDocument/2006/relationships/slideLayout" Target="../slideLayouts/slideLayout32.xml"/><Relationship Id="rId4"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34.xml"/><Relationship Id="rId1" Type="http://schemas.openxmlformats.org/officeDocument/2006/relationships/slideLayout" Target="../slideLayouts/slideLayout33.xml"/><Relationship Id="rId5" Type="http://schemas.openxmlformats.org/officeDocument/2006/relationships/image" Target="../media/image6.png"/><Relationship Id="rId4"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5" Type="http://schemas.openxmlformats.org/officeDocument/2006/relationships/image" Target="../media/image6.png"/><Relationship Id="rId4" Type="http://schemas.openxmlformats.org/officeDocument/2006/relationships/image" Target="../media/image5.png"/></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image" Target="../media/image7.png"/><Relationship Id="rId5" Type="http://schemas.openxmlformats.org/officeDocument/2006/relationships/theme" Target="../theme/theme8.xml"/><Relationship Id="rId4" Type="http://schemas.openxmlformats.org/officeDocument/2006/relationships/slideLayout" Target="../slideLayouts/slideLayout40.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42.xml"/><Relationship Id="rId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3" name="椭圆 12"/>
          <p:cNvSpPr/>
          <p:nvPr/>
        </p:nvSpPr>
        <p:spPr>
          <a:xfrm>
            <a:off x="-4408488" y="1820863"/>
            <a:ext cx="871538" cy="785812"/>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4" name="椭圆 13"/>
          <p:cNvSpPr/>
          <p:nvPr/>
        </p:nvSpPr>
        <p:spPr>
          <a:xfrm>
            <a:off x="-3021013" y="-849313"/>
            <a:ext cx="479425" cy="43021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5" name="椭圆 14"/>
          <p:cNvSpPr/>
          <p:nvPr/>
        </p:nvSpPr>
        <p:spPr>
          <a:xfrm>
            <a:off x="-3427413" y="1363663"/>
            <a:ext cx="803275" cy="720725"/>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6" name="椭圆 15"/>
          <p:cNvSpPr/>
          <p:nvPr/>
        </p:nvSpPr>
        <p:spPr>
          <a:xfrm>
            <a:off x="16832263" y="4398963"/>
            <a:ext cx="477837"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7" name="椭圆 16"/>
          <p:cNvSpPr/>
          <p:nvPr/>
        </p:nvSpPr>
        <p:spPr>
          <a:xfrm>
            <a:off x="10726738" y="-1728788"/>
            <a:ext cx="476250"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8" name="椭圆 17"/>
          <p:cNvSpPr/>
          <p:nvPr/>
        </p:nvSpPr>
        <p:spPr>
          <a:xfrm>
            <a:off x="-477838" y="9266238"/>
            <a:ext cx="1422401" cy="1281112"/>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9" name="椭圆 18"/>
          <p:cNvSpPr/>
          <p:nvPr/>
        </p:nvSpPr>
        <p:spPr>
          <a:xfrm>
            <a:off x="7099300" y="-2414588"/>
            <a:ext cx="477838"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0" name="椭圆 19"/>
          <p:cNvSpPr/>
          <p:nvPr/>
        </p:nvSpPr>
        <p:spPr>
          <a:xfrm>
            <a:off x="14832013" y="7800975"/>
            <a:ext cx="476250" cy="43021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1" name="椭圆 20"/>
          <p:cNvSpPr/>
          <p:nvPr/>
        </p:nvSpPr>
        <p:spPr>
          <a:xfrm>
            <a:off x="2894013" y="10069513"/>
            <a:ext cx="476250"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2" name="椭圆 21"/>
          <p:cNvSpPr/>
          <p:nvPr/>
        </p:nvSpPr>
        <p:spPr>
          <a:xfrm>
            <a:off x="15044738" y="7070725"/>
            <a:ext cx="1200150" cy="116046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3" name="椭圆 22"/>
          <p:cNvSpPr/>
          <p:nvPr/>
        </p:nvSpPr>
        <p:spPr>
          <a:xfrm>
            <a:off x="15806738" y="1693863"/>
            <a:ext cx="1901825" cy="1571625"/>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4" name="椭圆 23"/>
          <p:cNvSpPr/>
          <p:nvPr/>
        </p:nvSpPr>
        <p:spPr>
          <a:xfrm>
            <a:off x="-4408488" y="1820863"/>
            <a:ext cx="871538" cy="785812"/>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5" name="椭圆 24"/>
          <p:cNvSpPr/>
          <p:nvPr/>
        </p:nvSpPr>
        <p:spPr>
          <a:xfrm>
            <a:off x="-3021013" y="-849313"/>
            <a:ext cx="479425" cy="43021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6" name="椭圆 25"/>
          <p:cNvSpPr/>
          <p:nvPr/>
        </p:nvSpPr>
        <p:spPr>
          <a:xfrm>
            <a:off x="-3427413" y="1363663"/>
            <a:ext cx="803275" cy="720725"/>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7" name="椭圆 26"/>
          <p:cNvSpPr/>
          <p:nvPr/>
        </p:nvSpPr>
        <p:spPr>
          <a:xfrm>
            <a:off x="16832263" y="4398963"/>
            <a:ext cx="477837"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8" name="椭圆 27"/>
          <p:cNvSpPr/>
          <p:nvPr/>
        </p:nvSpPr>
        <p:spPr>
          <a:xfrm>
            <a:off x="10726738" y="-1728788"/>
            <a:ext cx="476250"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9" name="椭圆 28"/>
          <p:cNvSpPr/>
          <p:nvPr/>
        </p:nvSpPr>
        <p:spPr>
          <a:xfrm>
            <a:off x="-477838" y="9266238"/>
            <a:ext cx="1422401" cy="1281112"/>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30" name="椭圆 29"/>
          <p:cNvSpPr/>
          <p:nvPr/>
        </p:nvSpPr>
        <p:spPr>
          <a:xfrm>
            <a:off x="7099300" y="-2414588"/>
            <a:ext cx="477838"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31" name="椭圆 30"/>
          <p:cNvSpPr/>
          <p:nvPr/>
        </p:nvSpPr>
        <p:spPr>
          <a:xfrm>
            <a:off x="14832013" y="7800975"/>
            <a:ext cx="476250" cy="43021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32" name="椭圆 31"/>
          <p:cNvSpPr/>
          <p:nvPr/>
        </p:nvSpPr>
        <p:spPr>
          <a:xfrm>
            <a:off x="2894013" y="10069513"/>
            <a:ext cx="476250"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33" name="椭圆 32"/>
          <p:cNvSpPr/>
          <p:nvPr/>
        </p:nvSpPr>
        <p:spPr>
          <a:xfrm>
            <a:off x="15044738" y="7070725"/>
            <a:ext cx="1200150" cy="116046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34" name="椭圆 33"/>
          <p:cNvSpPr/>
          <p:nvPr/>
        </p:nvSpPr>
        <p:spPr>
          <a:xfrm>
            <a:off x="15806738" y="1693863"/>
            <a:ext cx="1901825" cy="1571625"/>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048" name="TextBox 36"/>
          <p:cNvSpPr txBox="1">
            <a:spLocks noChangeArrowheads="1"/>
          </p:cNvSpPr>
          <p:nvPr/>
        </p:nvSpPr>
        <p:spPr bwMode="auto">
          <a:xfrm>
            <a:off x="2325688" y="1104900"/>
            <a:ext cx="5099050" cy="338138"/>
          </a:xfrm>
          <a:prstGeom prst="rect">
            <a:avLst/>
          </a:prstGeom>
          <a:noFill/>
          <a:ln>
            <a:noFill/>
          </a:ln>
        </p:spPr>
        <p:txBody>
          <a:bodyPr>
            <a:spAutoFit/>
          </a:bodyPr>
          <a:lstStyle>
            <a:lvl1pPr>
              <a:defRPr sz="2000" b="1">
                <a:solidFill>
                  <a:schemeClr val="tx1"/>
                </a:solidFill>
                <a:latin typeface="宋体" panose="02010600030101010101" pitchFamily="2" charset="-122"/>
                <a:ea typeface="宋体" panose="02010600030101010101" pitchFamily="2" charset="-122"/>
              </a:defRPr>
            </a:lvl1pPr>
            <a:lvl2pPr marL="742950" indent="-285750">
              <a:defRPr sz="2000" b="1">
                <a:solidFill>
                  <a:schemeClr val="tx1"/>
                </a:solidFill>
                <a:latin typeface="宋体" panose="02010600030101010101" pitchFamily="2" charset="-122"/>
                <a:ea typeface="宋体" panose="02010600030101010101" pitchFamily="2" charset="-122"/>
              </a:defRPr>
            </a:lvl2pPr>
            <a:lvl3pPr marL="1143000" indent="-228600">
              <a:defRPr sz="2000" b="1">
                <a:solidFill>
                  <a:schemeClr val="tx1"/>
                </a:solidFill>
                <a:latin typeface="宋体" panose="02010600030101010101" pitchFamily="2" charset="-122"/>
                <a:ea typeface="宋体" panose="02010600030101010101" pitchFamily="2" charset="-122"/>
              </a:defRPr>
            </a:lvl3pPr>
            <a:lvl4pPr marL="1600200" indent="-228600">
              <a:defRPr sz="2000" b="1">
                <a:solidFill>
                  <a:schemeClr val="tx1"/>
                </a:solidFill>
                <a:latin typeface="宋体" panose="02010600030101010101" pitchFamily="2" charset="-122"/>
                <a:ea typeface="宋体" panose="02010600030101010101" pitchFamily="2" charset="-122"/>
              </a:defRPr>
            </a:lvl4pPr>
            <a:lvl5pPr marL="2057400" indent="-228600">
              <a:defRPr sz="2000" b="1">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9pPr>
          </a:lstStyle>
          <a:p>
            <a:pPr algn="dist" eaLnBrk="1" hangingPunct="1">
              <a:defRPr/>
            </a:pPr>
            <a:r>
              <a:rPr lang="en-US" altLang="zh-CN" sz="1600" b="0">
                <a:latin typeface="微软雅黑" panose="020B0503020204020204" pitchFamily="34" charset="-122"/>
                <a:sym typeface="+mn-ea"/>
              </a:rPr>
              <a:t>SHAANXI RAILWAY INSTITUTE</a:t>
            </a:r>
            <a:endParaRPr lang="zh-CN" altLang="en-US" sz="1600" b="0">
              <a:latin typeface="微软雅黑" panose="020B0503020204020204" pitchFamily="34" charset="-122"/>
              <a:sym typeface="+mn-ea"/>
            </a:endParaRPr>
          </a:p>
        </p:txBody>
      </p:sp>
      <p:pic>
        <p:nvPicPr>
          <p:cNvPr id="1049" name="Picture 27" descr="C:\Documents and Settings\yet7\桌面\4.16\LOGO.png"/>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814388" y="663575"/>
            <a:ext cx="1439862"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0" name="Picture 28" descr="C:\Documents and Settings\yet7\桌面\4.16\校名.png"/>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2368550" y="692150"/>
            <a:ext cx="5072063"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repeatCount="indefinite"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ppt_x</p:attrName>
                                        </p:attrNameLst>
                                      </p:cBhvr>
                                      <p:tavLst>
                                        <p:tav tm="0">
                                          <p:val>
                                            <p:fltVal val="0.5"/>
                                          </p:val>
                                        </p:tav>
                                        <p:tav tm="100000">
                                          <p:val>
                                            <p:strVal val="#ppt_x"/>
                                          </p:val>
                                        </p:tav>
                                      </p:tavLst>
                                    </p:anim>
                                    <p:anim calcmode="lin" valueType="num">
                                      <p:cBhvr>
                                        <p:cTn id="10" dur="1000" fill="hold"/>
                                        <p:tgtEl>
                                          <p:spTgt spid="13"/>
                                        </p:tgtEl>
                                        <p:attrNameLst>
                                          <p:attrName>ppt_y</p:attrName>
                                        </p:attrNameLst>
                                      </p:cBhvr>
                                      <p:tavLst>
                                        <p:tav tm="0">
                                          <p:val>
                                            <p:fltVal val="0.5"/>
                                          </p:val>
                                        </p:tav>
                                        <p:tav tm="100000">
                                          <p:val>
                                            <p:strVal val="#ppt_y"/>
                                          </p:val>
                                        </p:tav>
                                      </p:tavLst>
                                    </p:anim>
                                  </p:childTnLst>
                                </p:cTn>
                              </p:par>
                              <p:par>
                                <p:cTn id="11" presetID="23" presetClass="entr" presetSubtype="272" repeatCount="2000" fill="hold" nodeType="withEffect">
                                  <p:stCondLst>
                                    <p:cond delay="30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strVal val="2/3*#ppt_w"/>
                                          </p:val>
                                        </p:tav>
                                        <p:tav tm="100000">
                                          <p:val>
                                            <p:strVal val="#ppt_w"/>
                                          </p:val>
                                        </p:tav>
                                      </p:tavLst>
                                    </p:anim>
                                    <p:anim calcmode="lin" valueType="num">
                                      <p:cBhvr>
                                        <p:cTn id="14" dur="1000" fill="hold"/>
                                        <p:tgtEl>
                                          <p:spTgt spid="14"/>
                                        </p:tgtEl>
                                        <p:attrNameLst>
                                          <p:attrName>ppt_h</p:attrName>
                                        </p:attrNameLst>
                                      </p:cBhvr>
                                      <p:tavLst>
                                        <p:tav tm="0">
                                          <p:val>
                                            <p:strVal val="2/3*#ppt_h"/>
                                          </p:val>
                                        </p:tav>
                                        <p:tav tm="100000">
                                          <p:val>
                                            <p:strVal val="#ppt_h"/>
                                          </p:val>
                                        </p:tav>
                                      </p:tavLst>
                                    </p:anim>
                                  </p:childTnLst>
                                </p:cTn>
                              </p:par>
                              <p:par>
                                <p:cTn id="15" presetID="23" presetClass="entr" presetSubtype="528" repeatCount="indefinite" fill="hold" nodeType="withEffect">
                                  <p:stCondLst>
                                    <p:cond delay="200"/>
                                  </p:stCondLst>
                                  <p:childTnLst>
                                    <p:set>
                                      <p:cBhvr>
                                        <p:cTn id="16" dur="1" fill="hold">
                                          <p:stCondLst>
                                            <p:cond delay="0"/>
                                          </p:stCondLst>
                                        </p:cTn>
                                        <p:tgtEl>
                                          <p:spTgt spid="15"/>
                                        </p:tgtEl>
                                        <p:attrNameLst>
                                          <p:attrName>style.visibility</p:attrName>
                                        </p:attrNameLst>
                                      </p:cBhvr>
                                      <p:to>
                                        <p:strVal val="visible"/>
                                      </p:to>
                                    </p:set>
                                    <p:anim calcmode="lin" valueType="num">
                                      <p:cBhvr>
                                        <p:cTn id="17" dur="1300" fill="hold"/>
                                        <p:tgtEl>
                                          <p:spTgt spid="15"/>
                                        </p:tgtEl>
                                        <p:attrNameLst>
                                          <p:attrName>ppt_w</p:attrName>
                                        </p:attrNameLst>
                                      </p:cBhvr>
                                      <p:tavLst>
                                        <p:tav tm="0">
                                          <p:val>
                                            <p:fltVal val="0"/>
                                          </p:val>
                                        </p:tav>
                                        <p:tav tm="100000">
                                          <p:val>
                                            <p:strVal val="#ppt_w"/>
                                          </p:val>
                                        </p:tav>
                                      </p:tavLst>
                                    </p:anim>
                                    <p:anim calcmode="lin" valueType="num">
                                      <p:cBhvr>
                                        <p:cTn id="18" dur="1300" fill="hold"/>
                                        <p:tgtEl>
                                          <p:spTgt spid="15"/>
                                        </p:tgtEl>
                                        <p:attrNameLst>
                                          <p:attrName>ppt_h</p:attrName>
                                        </p:attrNameLst>
                                      </p:cBhvr>
                                      <p:tavLst>
                                        <p:tav tm="0">
                                          <p:val>
                                            <p:fltVal val="0"/>
                                          </p:val>
                                        </p:tav>
                                        <p:tav tm="100000">
                                          <p:val>
                                            <p:strVal val="#ppt_h"/>
                                          </p:val>
                                        </p:tav>
                                      </p:tavLst>
                                    </p:anim>
                                    <p:anim calcmode="lin" valueType="num">
                                      <p:cBhvr>
                                        <p:cTn id="19" dur="1300" fill="hold"/>
                                        <p:tgtEl>
                                          <p:spTgt spid="15"/>
                                        </p:tgtEl>
                                        <p:attrNameLst>
                                          <p:attrName>ppt_x</p:attrName>
                                        </p:attrNameLst>
                                      </p:cBhvr>
                                      <p:tavLst>
                                        <p:tav tm="0">
                                          <p:val>
                                            <p:fltVal val="0.5"/>
                                          </p:val>
                                        </p:tav>
                                        <p:tav tm="100000">
                                          <p:val>
                                            <p:strVal val="#ppt_x"/>
                                          </p:val>
                                        </p:tav>
                                      </p:tavLst>
                                    </p:anim>
                                    <p:anim calcmode="lin" valueType="num">
                                      <p:cBhvr>
                                        <p:cTn id="20" dur="1300" fill="hold"/>
                                        <p:tgtEl>
                                          <p:spTgt spid="15"/>
                                        </p:tgtEl>
                                        <p:attrNameLst>
                                          <p:attrName>ppt_y</p:attrName>
                                        </p:attrNameLst>
                                      </p:cBhvr>
                                      <p:tavLst>
                                        <p:tav tm="0">
                                          <p:val>
                                            <p:fltVal val="0.5"/>
                                          </p:val>
                                        </p:tav>
                                        <p:tav tm="100000">
                                          <p:val>
                                            <p:strVal val="#ppt_y"/>
                                          </p:val>
                                        </p:tav>
                                      </p:tavLst>
                                    </p:anim>
                                  </p:childTnLst>
                                </p:cTn>
                              </p:par>
                              <p:par>
                                <p:cTn id="21" presetID="23" presetClass="entr" presetSubtype="528" repeatCount="indefinite" fill="hold" nodeType="withEffect">
                                  <p:stCondLst>
                                    <p:cond delay="400"/>
                                  </p:stCondLst>
                                  <p:childTnLst>
                                    <p:set>
                                      <p:cBhvr>
                                        <p:cTn id="22" dur="1" fill="hold">
                                          <p:stCondLst>
                                            <p:cond delay="0"/>
                                          </p:stCondLst>
                                        </p:cTn>
                                        <p:tgtEl>
                                          <p:spTgt spid="16"/>
                                        </p:tgtEl>
                                        <p:attrNameLst>
                                          <p:attrName>style.visibility</p:attrName>
                                        </p:attrNameLst>
                                      </p:cBhvr>
                                      <p:to>
                                        <p:strVal val="visible"/>
                                      </p:to>
                                    </p:set>
                                    <p:anim calcmode="lin" valueType="num">
                                      <p:cBhvr>
                                        <p:cTn id="23" dur="1000" fill="hold"/>
                                        <p:tgtEl>
                                          <p:spTgt spid="16"/>
                                        </p:tgtEl>
                                        <p:attrNameLst>
                                          <p:attrName>ppt_w</p:attrName>
                                        </p:attrNameLst>
                                      </p:cBhvr>
                                      <p:tavLst>
                                        <p:tav tm="0">
                                          <p:val>
                                            <p:fltVal val="0"/>
                                          </p:val>
                                        </p:tav>
                                        <p:tav tm="100000">
                                          <p:val>
                                            <p:strVal val="#ppt_w"/>
                                          </p:val>
                                        </p:tav>
                                      </p:tavLst>
                                    </p:anim>
                                    <p:anim calcmode="lin" valueType="num">
                                      <p:cBhvr>
                                        <p:cTn id="24" dur="1000" fill="hold"/>
                                        <p:tgtEl>
                                          <p:spTgt spid="16"/>
                                        </p:tgtEl>
                                        <p:attrNameLst>
                                          <p:attrName>ppt_h</p:attrName>
                                        </p:attrNameLst>
                                      </p:cBhvr>
                                      <p:tavLst>
                                        <p:tav tm="0">
                                          <p:val>
                                            <p:fltVal val="0"/>
                                          </p:val>
                                        </p:tav>
                                        <p:tav tm="100000">
                                          <p:val>
                                            <p:strVal val="#ppt_h"/>
                                          </p:val>
                                        </p:tav>
                                      </p:tavLst>
                                    </p:anim>
                                    <p:anim calcmode="lin" valueType="num">
                                      <p:cBhvr>
                                        <p:cTn id="25" dur="1000" fill="hold"/>
                                        <p:tgtEl>
                                          <p:spTgt spid="16"/>
                                        </p:tgtEl>
                                        <p:attrNameLst>
                                          <p:attrName>ppt_x</p:attrName>
                                        </p:attrNameLst>
                                      </p:cBhvr>
                                      <p:tavLst>
                                        <p:tav tm="0">
                                          <p:val>
                                            <p:fltVal val="0.5"/>
                                          </p:val>
                                        </p:tav>
                                        <p:tav tm="100000">
                                          <p:val>
                                            <p:strVal val="#ppt_x"/>
                                          </p:val>
                                        </p:tav>
                                      </p:tavLst>
                                    </p:anim>
                                    <p:anim calcmode="lin" valueType="num">
                                      <p:cBhvr>
                                        <p:cTn id="26" dur="1000" fill="hold"/>
                                        <p:tgtEl>
                                          <p:spTgt spid="16"/>
                                        </p:tgtEl>
                                        <p:attrNameLst>
                                          <p:attrName>ppt_y</p:attrName>
                                        </p:attrNameLst>
                                      </p:cBhvr>
                                      <p:tavLst>
                                        <p:tav tm="0">
                                          <p:val>
                                            <p:fltVal val="0.5"/>
                                          </p:val>
                                        </p:tav>
                                        <p:tav tm="100000">
                                          <p:val>
                                            <p:strVal val="#ppt_y"/>
                                          </p:val>
                                        </p:tav>
                                      </p:tavLst>
                                    </p:anim>
                                  </p:childTnLst>
                                </p:cTn>
                              </p:par>
                              <p:par>
                                <p:cTn id="27" presetID="23" presetClass="entr" presetSubtype="528" repeatCount="indefinite" fill="hold" nodeType="withEffect">
                                  <p:stCondLst>
                                    <p:cond delay="600"/>
                                  </p:stCondLst>
                                  <p:childTnLst>
                                    <p:set>
                                      <p:cBhvr>
                                        <p:cTn id="28" dur="1" fill="hold">
                                          <p:stCondLst>
                                            <p:cond delay="0"/>
                                          </p:stCondLst>
                                        </p:cTn>
                                        <p:tgtEl>
                                          <p:spTgt spid="17"/>
                                        </p:tgtEl>
                                        <p:attrNameLst>
                                          <p:attrName>style.visibility</p:attrName>
                                        </p:attrNameLst>
                                      </p:cBhvr>
                                      <p:to>
                                        <p:strVal val="visible"/>
                                      </p:to>
                                    </p:set>
                                    <p:anim calcmode="lin" valueType="num">
                                      <p:cBhvr>
                                        <p:cTn id="29" dur="1000" fill="hold"/>
                                        <p:tgtEl>
                                          <p:spTgt spid="17"/>
                                        </p:tgtEl>
                                        <p:attrNameLst>
                                          <p:attrName>ppt_w</p:attrName>
                                        </p:attrNameLst>
                                      </p:cBhvr>
                                      <p:tavLst>
                                        <p:tav tm="0">
                                          <p:val>
                                            <p:fltVal val="0"/>
                                          </p:val>
                                        </p:tav>
                                        <p:tav tm="100000">
                                          <p:val>
                                            <p:strVal val="#ppt_w"/>
                                          </p:val>
                                        </p:tav>
                                      </p:tavLst>
                                    </p:anim>
                                    <p:anim calcmode="lin" valueType="num">
                                      <p:cBhvr>
                                        <p:cTn id="30" dur="1000" fill="hold"/>
                                        <p:tgtEl>
                                          <p:spTgt spid="17"/>
                                        </p:tgtEl>
                                        <p:attrNameLst>
                                          <p:attrName>ppt_h</p:attrName>
                                        </p:attrNameLst>
                                      </p:cBhvr>
                                      <p:tavLst>
                                        <p:tav tm="0">
                                          <p:val>
                                            <p:fltVal val="0"/>
                                          </p:val>
                                        </p:tav>
                                        <p:tav tm="100000">
                                          <p:val>
                                            <p:strVal val="#ppt_h"/>
                                          </p:val>
                                        </p:tav>
                                      </p:tavLst>
                                    </p:anim>
                                    <p:anim calcmode="lin" valueType="num">
                                      <p:cBhvr>
                                        <p:cTn id="31" dur="1000" fill="hold"/>
                                        <p:tgtEl>
                                          <p:spTgt spid="17"/>
                                        </p:tgtEl>
                                        <p:attrNameLst>
                                          <p:attrName>ppt_x</p:attrName>
                                        </p:attrNameLst>
                                      </p:cBhvr>
                                      <p:tavLst>
                                        <p:tav tm="0">
                                          <p:val>
                                            <p:fltVal val="0.5"/>
                                          </p:val>
                                        </p:tav>
                                        <p:tav tm="100000">
                                          <p:val>
                                            <p:strVal val="#ppt_x"/>
                                          </p:val>
                                        </p:tav>
                                      </p:tavLst>
                                    </p:anim>
                                    <p:anim calcmode="lin" valueType="num">
                                      <p:cBhvr>
                                        <p:cTn id="32" dur="1000" fill="hold"/>
                                        <p:tgtEl>
                                          <p:spTgt spid="17"/>
                                        </p:tgtEl>
                                        <p:attrNameLst>
                                          <p:attrName>ppt_y</p:attrName>
                                        </p:attrNameLst>
                                      </p:cBhvr>
                                      <p:tavLst>
                                        <p:tav tm="0">
                                          <p:val>
                                            <p:fltVal val="0.5"/>
                                          </p:val>
                                        </p:tav>
                                        <p:tav tm="100000">
                                          <p:val>
                                            <p:strVal val="#ppt_y"/>
                                          </p:val>
                                        </p:tav>
                                      </p:tavLst>
                                    </p:anim>
                                  </p:childTnLst>
                                </p:cTn>
                              </p:par>
                              <p:par>
                                <p:cTn id="33" presetID="23" presetClass="entr" presetSubtype="528" repeatCount="indefinite"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1000" fill="hold"/>
                                        <p:tgtEl>
                                          <p:spTgt spid="18"/>
                                        </p:tgtEl>
                                        <p:attrNameLst>
                                          <p:attrName>ppt_w</p:attrName>
                                        </p:attrNameLst>
                                      </p:cBhvr>
                                      <p:tavLst>
                                        <p:tav tm="0">
                                          <p:val>
                                            <p:fltVal val="0"/>
                                          </p:val>
                                        </p:tav>
                                        <p:tav tm="100000">
                                          <p:val>
                                            <p:strVal val="#ppt_w"/>
                                          </p:val>
                                        </p:tav>
                                      </p:tavLst>
                                    </p:anim>
                                    <p:anim calcmode="lin" valueType="num">
                                      <p:cBhvr>
                                        <p:cTn id="36" dur="1000" fill="hold"/>
                                        <p:tgtEl>
                                          <p:spTgt spid="18"/>
                                        </p:tgtEl>
                                        <p:attrNameLst>
                                          <p:attrName>ppt_h</p:attrName>
                                        </p:attrNameLst>
                                      </p:cBhvr>
                                      <p:tavLst>
                                        <p:tav tm="0">
                                          <p:val>
                                            <p:fltVal val="0"/>
                                          </p:val>
                                        </p:tav>
                                        <p:tav tm="100000">
                                          <p:val>
                                            <p:strVal val="#ppt_h"/>
                                          </p:val>
                                        </p:tav>
                                      </p:tavLst>
                                    </p:anim>
                                    <p:anim calcmode="lin" valueType="num">
                                      <p:cBhvr>
                                        <p:cTn id="37" dur="1000" fill="hold"/>
                                        <p:tgtEl>
                                          <p:spTgt spid="18"/>
                                        </p:tgtEl>
                                        <p:attrNameLst>
                                          <p:attrName>ppt_x</p:attrName>
                                        </p:attrNameLst>
                                      </p:cBhvr>
                                      <p:tavLst>
                                        <p:tav tm="0">
                                          <p:val>
                                            <p:fltVal val="0.5"/>
                                          </p:val>
                                        </p:tav>
                                        <p:tav tm="100000">
                                          <p:val>
                                            <p:strVal val="#ppt_x"/>
                                          </p:val>
                                        </p:tav>
                                      </p:tavLst>
                                    </p:anim>
                                    <p:anim calcmode="lin" valueType="num">
                                      <p:cBhvr>
                                        <p:cTn id="38" dur="1000" fill="hold"/>
                                        <p:tgtEl>
                                          <p:spTgt spid="18"/>
                                        </p:tgtEl>
                                        <p:attrNameLst>
                                          <p:attrName>ppt_y</p:attrName>
                                        </p:attrNameLst>
                                      </p:cBhvr>
                                      <p:tavLst>
                                        <p:tav tm="0">
                                          <p:val>
                                            <p:fltVal val="0.5"/>
                                          </p:val>
                                        </p:tav>
                                        <p:tav tm="100000">
                                          <p:val>
                                            <p:strVal val="#ppt_y"/>
                                          </p:val>
                                        </p:tav>
                                      </p:tavLst>
                                    </p:anim>
                                  </p:childTnLst>
                                </p:cTn>
                              </p:par>
                              <p:par>
                                <p:cTn id="39" presetID="23" presetClass="entr" presetSubtype="528" repeatCount="indefinite"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p:cTn id="41" dur="1000" fill="hold"/>
                                        <p:tgtEl>
                                          <p:spTgt spid="19"/>
                                        </p:tgtEl>
                                        <p:attrNameLst>
                                          <p:attrName>ppt_w</p:attrName>
                                        </p:attrNameLst>
                                      </p:cBhvr>
                                      <p:tavLst>
                                        <p:tav tm="0">
                                          <p:val>
                                            <p:fltVal val="0"/>
                                          </p:val>
                                        </p:tav>
                                        <p:tav tm="100000">
                                          <p:val>
                                            <p:strVal val="#ppt_w"/>
                                          </p:val>
                                        </p:tav>
                                      </p:tavLst>
                                    </p:anim>
                                    <p:anim calcmode="lin" valueType="num">
                                      <p:cBhvr>
                                        <p:cTn id="42" dur="1000" fill="hold"/>
                                        <p:tgtEl>
                                          <p:spTgt spid="19"/>
                                        </p:tgtEl>
                                        <p:attrNameLst>
                                          <p:attrName>ppt_h</p:attrName>
                                        </p:attrNameLst>
                                      </p:cBhvr>
                                      <p:tavLst>
                                        <p:tav tm="0">
                                          <p:val>
                                            <p:fltVal val="0"/>
                                          </p:val>
                                        </p:tav>
                                        <p:tav tm="100000">
                                          <p:val>
                                            <p:strVal val="#ppt_h"/>
                                          </p:val>
                                        </p:tav>
                                      </p:tavLst>
                                    </p:anim>
                                    <p:anim calcmode="lin" valueType="num">
                                      <p:cBhvr>
                                        <p:cTn id="43" dur="1000" fill="hold"/>
                                        <p:tgtEl>
                                          <p:spTgt spid="19"/>
                                        </p:tgtEl>
                                        <p:attrNameLst>
                                          <p:attrName>ppt_x</p:attrName>
                                        </p:attrNameLst>
                                      </p:cBhvr>
                                      <p:tavLst>
                                        <p:tav tm="0">
                                          <p:val>
                                            <p:fltVal val="0.5"/>
                                          </p:val>
                                        </p:tav>
                                        <p:tav tm="100000">
                                          <p:val>
                                            <p:strVal val="#ppt_x"/>
                                          </p:val>
                                        </p:tav>
                                      </p:tavLst>
                                    </p:anim>
                                    <p:anim calcmode="lin" valueType="num">
                                      <p:cBhvr>
                                        <p:cTn id="44" dur="1000" fill="hold"/>
                                        <p:tgtEl>
                                          <p:spTgt spid="19"/>
                                        </p:tgtEl>
                                        <p:attrNameLst>
                                          <p:attrName>ppt_y</p:attrName>
                                        </p:attrNameLst>
                                      </p:cBhvr>
                                      <p:tavLst>
                                        <p:tav tm="0">
                                          <p:val>
                                            <p:fltVal val="0.5"/>
                                          </p:val>
                                        </p:tav>
                                        <p:tav tm="100000">
                                          <p:val>
                                            <p:strVal val="#ppt_y"/>
                                          </p:val>
                                        </p:tav>
                                      </p:tavLst>
                                    </p:anim>
                                  </p:childTnLst>
                                </p:cTn>
                              </p:par>
                              <p:par>
                                <p:cTn id="45" presetID="23" presetClass="entr" presetSubtype="528" repeatCount="indefinite" fill="hold" nodeType="withEffect">
                                  <p:stCondLst>
                                    <p:cond delay="500"/>
                                  </p:stCondLst>
                                  <p:childTnLst>
                                    <p:set>
                                      <p:cBhvr>
                                        <p:cTn id="46" dur="1" fill="hold">
                                          <p:stCondLst>
                                            <p:cond delay="0"/>
                                          </p:stCondLst>
                                        </p:cTn>
                                        <p:tgtEl>
                                          <p:spTgt spid="20"/>
                                        </p:tgtEl>
                                        <p:attrNameLst>
                                          <p:attrName>style.visibility</p:attrName>
                                        </p:attrNameLst>
                                      </p:cBhvr>
                                      <p:to>
                                        <p:strVal val="visible"/>
                                      </p:to>
                                    </p:set>
                                    <p:anim calcmode="lin" valueType="num">
                                      <p:cBhvr>
                                        <p:cTn id="47" dur="1000" fill="hold"/>
                                        <p:tgtEl>
                                          <p:spTgt spid="20"/>
                                        </p:tgtEl>
                                        <p:attrNameLst>
                                          <p:attrName>ppt_w</p:attrName>
                                        </p:attrNameLst>
                                      </p:cBhvr>
                                      <p:tavLst>
                                        <p:tav tm="0">
                                          <p:val>
                                            <p:fltVal val="0"/>
                                          </p:val>
                                        </p:tav>
                                        <p:tav tm="100000">
                                          <p:val>
                                            <p:strVal val="#ppt_w"/>
                                          </p:val>
                                        </p:tav>
                                      </p:tavLst>
                                    </p:anim>
                                    <p:anim calcmode="lin" valueType="num">
                                      <p:cBhvr>
                                        <p:cTn id="48" dur="1000" fill="hold"/>
                                        <p:tgtEl>
                                          <p:spTgt spid="20"/>
                                        </p:tgtEl>
                                        <p:attrNameLst>
                                          <p:attrName>ppt_h</p:attrName>
                                        </p:attrNameLst>
                                      </p:cBhvr>
                                      <p:tavLst>
                                        <p:tav tm="0">
                                          <p:val>
                                            <p:fltVal val="0"/>
                                          </p:val>
                                        </p:tav>
                                        <p:tav tm="100000">
                                          <p:val>
                                            <p:strVal val="#ppt_h"/>
                                          </p:val>
                                        </p:tav>
                                      </p:tavLst>
                                    </p:anim>
                                    <p:anim calcmode="lin" valueType="num">
                                      <p:cBhvr>
                                        <p:cTn id="49" dur="1000" fill="hold"/>
                                        <p:tgtEl>
                                          <p:spTgt spid="20"/>
                                        </p:tgtEl>
                                        <p:attrNameLst>
                                          <p:attrName>ppt_x</p:attrName>
                                        </p:attrNameLst>
                                      </p:cBhvr>
                                      <p:tavLst>
                                        <p:tav tm="0">
                                          <p:val>
                                            <p:fltVal val="0.5"/>
                                          </p:val>
                                        </p:tav>
                                        <p:tav tm="100000">
                                          <p:val>
                                            <p:strVal val="#ppt_x"/>
                                          </p:val>
                                        </p:tav>
                                      </p:tavLst>
                                    </p:anim>
                                    <p:anim calcmode="lin" valueType="num">
                                      <p:cBhvr>
                                        <p:cTn id="50" dur="1000" fill="hold"/>
                                        <p:tgtEl>
                                          <p:spTgt spid="20"/>
                                        </p:tgtEl>
                                        <p:attrNameLst>
                                          <p:attrName>ppt_y</p:attrName>
                                        </p:attrNameLst>
                                      </p:cBhvr>
                                      <p:tavLst>
                                        <p:tav tm="0">
                                          <p:val>
                                            <p:fltVal val="0.5"/>
                                          </p:val>
                                        </p:tav>
                                        <p:tav tm="100000">
                                          <p:val>
                                            <p:strVal val="#ppt_y"/>
                                          </p:val>
                                        </p:tav>
                                      </p:tavLst>
                                    </p:anim>
                                  </p:childTnLst>
                                </p:cTn>
                              </p:par>
                              <p:par>
                                <p:cTn id="51" presetID="23" presetClass="entr" presetSubtype="528" repeatCount="indefinite" fill="hold" nodeType="with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p:cTn id="53" dur="1000" fill="hold"/>
                                        <p:tgtEl>
                                          <p:spTgt spid="21"/>
                                        </p:tgtEl>
                                        <p:attrNameLst>
                                          <p:attrName>ppt_w</p:attrName>
                                        </p:attrNameLst>
                                      </p:cBhvr>
                                      <p:tavLst>
                                        <p:tav tm="0">
                                          <p:val>
                                            <p:fltVal val="0"/>
                                          </p:val>
                                        </p:tav>
                                        <p:tav tm="100000">
                                          <p:val>
                                            <p:strVal val="#ppt_w"/>
                                          </p:val>
                                        </p:tav>
                                      </p:tavLst>
                                    </p:anim>
                                    <p:anim calcmode="lin" valueType="num">
                                      <p:cBhvr>
                                        <p:cTn id="54" dur="1000" fill="hold"/>
                                        <p:tgtEl>
                                          <p:spTgt spid="21"/>
                                        </p:tgtEl>
                                        <p:attrNameLst>
                                          <p:attrName>ppt_h</p:attrName>
                                        </p:attrNameLst>
                                      </p:cBhvr>
                                      <p:tavLst>
                                        <p:tav tm="0">
                                          <p:val>
                                            <p:fltVal val="0"/>
                                          </p:val>
                                        </p:tav>
                                        <p:tav tm="100000">
                                          <p:val>
                                            <p:strVal val="#ppt_h"/>
                                          </p:val>
                                        </p:tav>
                                      </p:tavLst>
                                    </p:anim>
                                    <p:anim calcmode="lin" valueType="num">
                                      <p:cBhvr>
                                        <p:cTn id="55" dur="1000" fill="hold"/>
                                        <p:tgtEl>
                                          <p:spTgt spid="21"/>
                                        </p:tgtEl>
                                        <p:attrNameLst>
                                          <p:attrName>ppt_x</p:attrName>
                                        </p:attrNameLst>
                                      </p:cBhvr>
                                      <p:tavLst>
                                        <p:tav tm="0">
                                          <p:val>
                                            <p:fltVal val="0.5"/>
                                          </p:val>
                                        </p:tav>
                                        <p:tav tm="100000">
                                          <p:val>
                                            <p:strVal val="#ppt_x"/>
                                          </p:val>
                                        </p:tav>
                                      </p:tavLst>
                                    </p:anim>
                                    <p:anim calcmode="lin" valueType="num">
                                      <p:cBhvr>
                                        <p:cTn id="56" dur="1000" fill="hold"/>
                                        <p:tgtEl>
                                          <p:spTgt spid="21"/>
                                        </p:tgtEl>
                                        <p:attrNameLst>
                                          <p:attrName>ppt_y</p:attrName>
                                        </p:attrNameLst>
                                      </p:cBhvr>
                                      <p:tavLst>
                                        <p:tav tm="0">
                                          <p:val>
                                            <p:fltVal val="0.5"/>
                                          </p:val>
                                        </p:tav>
                                        <p:tav tm="100000">
                                          <p:val>
                                            <p:strVal val="#ppt_y"/>
                                          </p:val>
                                        </p:tav>
                                      </p:tavLst>
                                    </p:anim>
                                  </p:childTnLst>
                                </p:cTn>
                              </p:par>
                              <p:par>
                                <p:cTn id="57" presetID="23" presetClass="entr" presetSubtype="528" repeatCount="indefinite" fill="hold" nodeType="withEffect">
                                  <p:stCondLst>
                                    <p:cond delay="1000"/>
                                  </p:stCondLst>
                                  <p:childTnLst>
                                    <p:set>
                                      <p:cBhvr>
                                        <p:cTn id="58" dur="1" fill="hold">
                                          <p:stCondLst>
                                            <p:cond delay="0"/>
                                          </p:stCondLst>
                                        </p:cTn>
                                        <p:tgtEl>
                                          <p:spTgt spid="22"/>
                                        </p:tgtEl>
                                        <p:attrNameLst>
                                          <p:attrName>style.visibility</p:attrName>
                                        </p:attrNameLst>
                                      </p:cBhvr>
                                      <p:to>
                                        <p:strVal val="visible"/>
                                      </p:to>
                                    </p:set>
                                    <p:anim calcmode="lin" valueType="num">
                                      <p:cBhvr>
                                        <p:cTn id="59" dur="1000" fill="hold"/>
                                        <p:tgtEl>
                                          <p:spTgt spid="22"/>
                                        </p:tgtEl>
                                        <p:attrNameLst>
                                          <p:attrName>ppt_w</p:attrName>
                                        </p:attrNameLst>
                                      </p:cBhvr>
                                      <p:tavLst>
                                        <p:tav tm="0">
                                          <p:val>
                                            <p:fltVal val="0"/>
                                          </p:val>
                                        </p:tav>
                                        <p:tav tm="100000">
                                          <p:val>
                                            <p:strVal val="#ppt_w"/>
                                          </p:val>
                                        </p:tav>
                                      </p:tavLst>
                                    </p:anim>
                                    <p:anim calcmode="lin" valueType="num">
                                      <p:cBhvr>
                                        <p:cTn id="60" dur="1000" fill="hold"/>
                                        <p:tgtEl>
                                          <p:spTgt spid="22"/>
                                        </p:tgtEl>
                                        <p:attrNameLst>
                                          <p:attrName>ppt_h</p:attrName>
                                        </p:attrNameLst>
                                      </p:cBhvr>
                                      <p:tavLst>
                                        <p:tav tm="0">
                                          <p:val>
                                            <p:fltVal val="0"/>
                                          </p:val>
                                        </p:tav>
                                        <p:tav tm="100000">
                                          <p:val>
                                            <p:strVal val="#ppt_h"/>
                                          </p:val>
                                        </p:tav>
                                      </p:tavLst>
                                    </p:anim>
                                    <p:anim calcmode="lin" valueType="num">
                                      <p:cBhvr>
                                        <p:cTn id="61" dur="1000" fill="hold"/>
                                        <p:tgtEl>
                                          <p:spTgt spid="22"/>
                                        </p:tgtEl>
                                        <p:attrNameLst>
                                          <p:attrName>ppt_x</p:attrName>
                                        </p:attrNameLst>
                                      </p:cBhvr>
                                      <p:tavLst>
                                        <p:tav tm="0">
                                          <p:val>
                                            <p:fltVal val="0.5"/>
                                          </p:val>
                                        </p:tav>
                                        <p:tav tm="100000">
                                          <p:val>
                                            <p:strVal val="#ppt_x"/>
                                          </p:val>
                                        </p:tav>
                                      </p:tavLst>
                                    </p:anim>
                                    <p:anim calcmode="lin" valueType="num">
                                      <p:cBhvr>
                                        <p:cTn id="62" dur="1000" fill="hold"/>
                                        <p:tgtEl>
                                          <p:spTgt spid="22"/>
                                        </p:tgtEl>
                                        <p:attrNameLst>
                                          <p:attrName>ppt_y</p:attrName>
                                        </p:attrNameLst>
                                      </p:cBhvr>
                                      <p:tavLst>
                                        <p:tav tm="0">
                                          <p:val>
                                            <p:fltVal val="0.5"/>
                                          </p:val>
                                        </p:tav>
                                        <p:tav tm="100000">
                                          <p:val>
                                            <p:strVal val="#ppt_y"/>
                                          </p:val>
                                        </p:tav>
                                      </p:tavLst>
                                    </p:anim>
                                  </p:childTnLst>
                                </p:cTn>
                              </p:par>
                              <p:par>
                                <p:cTn id="63" presetID="23" presetClass="entr" presetSubtype="528" repeatCount="indefinite" fill="hold" nodeType="withEffect">
                                  <p:stCondLst>
                                    <p:cond delay="700"/>
                                  </p:stCondLst>
                                  <p:childTnLst>
                                    <p:set>
                                      <p:cBhvr>
                                        <p:cTn id="64" dur="1" fill="hold">
                                          <p:stCondLst>
                                            <p:cond delay="0"/>
                                          </p:stCondLst>
                                        </p:cTn>
                                        <p:tgtEl>
                                          <p:spTgt spid="23"/>
                                        </p:tgtEl>
                                        <p:attrNameLst>
                                          <p:attrName>style.visibility</p:attrName>
                                        </p:attrNameLst>
                                      </p:cBhvr>
                                      <p:to>
                                        <p:strVal val="visible"/>
                                      </p:to>
                                    </p:set>
                                    <p:anim calcmode="lin" valueType="num">
                                      <p:cBhvr>
                                        <p:cTn id="65" dur="1300" fill="hold"/>
                                        <p:tgtEl>
                                          <p:spTgt spid="23"/>
                                        </p:tgtEl>
                                        <p:attrNameLst>
                                          <p:attrName>ppt_w</p:attrName>
                                        </p:attrNameLst>
                                      </p:cBhvr>
                                      <p:tavLst>
                                        <p:tav tm="0">
                                          <p:val>
                                            <p:fltVal val="0"/>
                                          </p:val>
                                        </p:tav>
                                        <p:tav tm="100000">
                                          <p:val>
                                            <p:strVal val="#ppt_w"/>
                                          </p:val>
                                        </p:tav>
                                      </p:tavLst>
                                    </p:anim>
                                    <p:anim calcmode="lin" valueType="num">
                                      <p:cBhvr>
                                        <p:cTn id="66" dur="1300" fill="hold"/>
                                        <p:tgtEl>
                                          <p:spTgt spid="23"/>
                                        </p:tgtEl>
                                        <p:attrNameLst>
                                          <p:attrName>ppt_h</p:attrName>
                                        </p:attrNameLst>
                                      </p:cBhvr>
                                      <p:tavLst>
                                        <p:tav tm="0">
                                          <p:val>
                                            <p:fltVal val="0"/>
                                          </p:val>
                                        </p:tav>
                                        <p:tav tm="100000">
                                          <p:val>
                                            <p:strVal val="#ppt_h"/>
                                          </p:val>
                                        </p:tav>
                                      </p:tavLst>
                                    </p:anim>
                                    <p:anim calcmode="lin" valueType="num">
                                      <p:cBhvr>
                                        <p:cTn id="67" dur="1300" fill="hold"/>
                                        <p:tgtEl>
                                          <p:spTgt spid="23"/>
                                        </p:tgtEl>
                                        <p:attrNameLst>
                                          <p:attrName>ppt_x</p:attrName>
                                        </p:attrNameLst>
                                      </p:cBhvr>
                                      <p:tavLst>
                                        <p:tav tm="0">
                                          <p:val>
                                            <p:fltVal val="0.5"/>
                                          </p:val>
                                        </p:tav>
                                        <p:tav tm="100000">
                                          <p:val>
                                            <p:strVal val="#ppt_x"/>
                                          </p:val>
                                        </p:tav>
                                      </p:tavLst>
                                    </p:anim>
                                    <p:anim calcmode="lin" valueType="num">
                                      <p:cBhvr>
                                        <p:cTn id="68" dur="1300" fill="hold"/>
                                        <p:tgtEl>
                                          <p:spTgt spid="23"/>
                                        </p:tgtEl>
                                        <p:attrNameLst>
                                          <p:attrName>ppt_y</p:attrName>
                                        </p:attrNameLst>
                                      </p:cBhvr>
                                      <p:tavLst>
                                        <p:tav tm="0">
                                          <p:val>
                                            <p:fltVal val="0.5"/>
                                          </p:val>
                                        </p:tav>
                                        <p:tav tm="100000">
                                          <p:val>
                                            <p:strVal val="#ppt_y"/>
                                          </p:val>
                                        </p:tav>
                                      </p:tavLst>
                                    </p:anim>
                                  </p:childTnLst>
                                </p:cTn>
                              </p:par>
                            </p:childTnLst>
                          </p:cTn>
                        </p:par>
                        <p:par>
                          <p:cTn id="69" fill="hold">
                            <p:stCondLst>
                              <p:cond delay="1000"/>
                            </p:stCondLst>
                            <p:childTnLst>
                              <p:par>
                                <p:cTn id="70" presetID="23" presetClass="entr" presetSubtype="528" repeatCount="indefinite" fill="hold" nodeType="afterEffect">
                                  <p:stCondLst>
                                    <p:cond delay="0"/>
                                  </p:stCondLst>
                                  <p:childTnLst>
                                    <p:set>
                                      <p:cBhvr>
                                        <p:cTn id="71" dur="1" fill="hold">
                                          <p:stCondLst>
                                            <p:cond delay="0"/>
                                          </p:stCondLst>
                                        </p:cTn>
                                        <p:tgtEl>
                                          <p:spTgt spid="24"/>
                                        </p:tgtEl>
                                        <p:attrNameLst>
                                          <p:attrName>style.visibility</p:attrName>
                                        </p:attrNameLst>
                                      </p:cBhvr>
                                      <p:to>
                                        <p:strVal val="visible"/>
                                      </p:to>
                                    </p:set>
                                    <p:anim calcmode="lin" valueType="num">
                                      <p:cBhvr>
                                        <p:cTn id="72" dur="1000" fill="hold"/>
                                        <p:tgtEl>
                                          <p:spTgt spid="24"/>
                                        </p:tgtEl>
                                        <p:attrNameLst>
                                          <p:attrName>ppt_w</p:attrName>
                                        </p:attrNameLst>
                                      </p:cBhvr>
                                      <p:tavLst>
                                        <p:tav tm="0">
                                          <p:val>
                                            <p:fltVal val="0"/>
                                          </p:val>
                                        </p:tav>
                                        <p:tav tm="100000">
                                          <p:val>
                                            <p:strVal val="#ppt_w"/>
                                          </p:val>
                                        </p:tav>
                                      </p:tavLst>
                                    </p:anim>
                                    <p:anim calcmode="lin" valueType="num">
                                      <p:cBhvr>
                                        <p:cTn id="73" dur="1000" fill="hold"/>
                                        <p:tgtEl>
                                          <p:spTgt spid="24"/>
                                        </p:tgtEl>
                                        <p:attrNameLst>
                                          <p:attrName>ppt_h</p:attrName>
                                        </p:attrNameLst>
                                      </p:cBhvr>
                                      <p:tavLst>
                                        <p:tav tm="0">
                                          <p:val>
                                            <p:fltVal val="0"/>
                                          </p:val>
                                        </p:tav>
                                        <p:tav tm="100000">
                                          <p:val>
                                            <p:strVal val="#ppt_h"/>
                                          </p:val>
                                        </p:tav>
                                      </p:tavLst>
                                    </p:anim>
                                    <p:anim calcmode="lin" valueType="num">
                                      <p:cBhvr>
                                        <p:cTn id="74" dur="1000" fill="hold"/>
                                        <p:tgtEl>
                                          <p:spTgt spid="24"/>
                                        </p:tgtEl>
                                        <p:attrNameLst>
                                          <p:attrName>ppt_x</p:attrName>
                                        </p:attrNameLst>
                                      </p:cBhvr>
                                      <p:tavLst>
                                        <p:tav tm="0">
                                          <p:val>
                                            <p:fltVal val="0.5"/>
                                          </p:val>
                                        </p:tav>
                                        <p:tav tm="100000">
                                          <p:val>
                                            <p:strVal val="#ppt_x"/>
                                          </p:val>
                                        </p:tav>
                                      </p:tavLst>
                                    </p:anim>
                                    <p:anim calcmode="lin" valueType="num">
                                      <p:cBhvr>
                                        <p:cTn id="75" dur="1000" fill="hold"/>
                                        <p:tgtEl>
                                          <p:spTgt spid="24"/>
                                        </p:tgtEl>
                                        <p:attrNameLst>
                                          <p:attrName>ppt_y</p:attrName>
                                        </p:attrNameLst>
                                      </p:cBhvr>
                                      <p:tavLst>
                                        <p:tav tm="0">
                                          <p:val>
                                            <p:fltVal val="0.5"/>
                                          </p:val>
                                        </p:tav>
                                        <p:tav tm="100000">
                                          <p:val>
                                            <p:strVal val="#ppt_y"/>
                                          </p:val>
                                        </p:tav>
                                      </p:tavLst>
                                    </p:anim>
                                  </p:childTnLst>
                                </p:cTn>
                              </p:par>
                              <p:par>
                                <p:cTn id="76" presetID="23" presetClass="entr" presetSubtype="272" repeatCount="2000" fill="hold" nodeType="withEffect">
                                  <p:stCondLst>
                                    <p:cond delay="300"/>
                                  </p:stCondLst>
                                  <p:childTnLst>
                                    <p:set>
                                      <p:cBhvr>
                                        <p:cTn id="77" dur="1" fill="hold">
                                          <p:stCondLst>
                                            <p:cond delay="0"/>
                                          </p:stCondLst>
                                        </p:cTn>
                                        <p:tgtEl>
                                          <p:spTgt spid="25"/>
                                        </p:tgtEl>
                                        <p:attrNameLst>
                                          <p:attrName>style.visibility</p:attrName>
                                        </p:attrNameLst>
                                      </p:cBhvr>
                                      <p:to>
                                        <p:strVal val="visible"/>
                                      </p:to>
                                    </p:set>
                                    <p:anim calcmode="lin" valueType="num">
                                      <p:cBhvr>
                                        <p:cTn id="78" dur="1000" fill="hold"/>
                                        <p:tgtEl>
                                          <p:spTgt spid="25"/>
                                        </p:tgtEl>
                                        <p:attrNameLst>
                                          <p:attrName>ppt_w</p:attrName>
                                        </p:attrNameLst>
                                      </p:cBhvr>
                                      <p:tavLst>
                                        <p:tav tm="0">
                                          <p:val>
                                            <p:strVal val="2/3*#ppt_w"/>
                                          </p:val>
                                        </p:tav>
                                        <p:tav tm="100000">
                                          <p:val>
                                            <p:strVal val="#ppt_w"/>
                                          </p:val>
                                        </p:tav>
                                      </p:tavLst>
                                    </p:anim>
                                    <p:anim calcmode="lin" valueType="num">
                                      <p:cBhvr>
                                        <p:cTn id="79" dur="1000" fill="hold"/>
                                        <p:tgtEl>
                                          <p:spTgt spid="25"/>
                                        </p:tgtEl>
                                        <p:attrNameLst>
                                          <p:attrName>ppt_h</p:attrName>
                                        </p:attrNameLst>
                                      </p:cBhvr>
                                      <p:tavLst>
                                        <p:tav tm="0">
                                          <p:val>
                                            <p:strVal val="2/3*#ppt_h"/>
                                          </p:val>
                                        </p:tav>
                                        <p:tav tm="100000">
                                          <p:val>
                                            <p:strVal val="#ppt_h"/>
                                          </p:val>
                                        </p:tav>
                                      </p:tavLst>
                                    </p:anim>
                                  </p:childTnLst>
                                </p:cTn>
                              </p:par>
                              <p:par>
                                <p:cTn id="80" presetID="23" presetClass="entr" presetSubtype="528" repeatCount="indefinite" fill="hold" nodeType="withEffect">
                                  <p:stCondLst>
                                    <p:cond delay="200"/>
                                  </p:stCondLst>
                                  <p:childTnLst>
                                    <p:set>
                                      <p:cBhvr>
                                        <p:cTn id="81" dur="1" fill="hold">
                                          <p:stCondLst>
                                            <p:cond delay="0"/>
                                          </p:stCondLst>
                                        </p:cTn>
                                        <p:tgtEl>
                                          <p:spTgt spid="26"/>
                                        </p:tgtEl>
                                        <p:attrNameLst>
                                          <p:attrName>style.visibility</p:attrName>
                                        </p:attrNameLst>
                                      </p:cBhvr>
                                      <p:to>
                                        <p:strVal val="visible"/>
                                      </p:to>
                                    </p:set>
                                    <p:anim calcmode="lin" valueType="num">
                                      <p:cBhvr>
                                        <p:cTn id="82" dur="1300" fill="hold"/>
                                        <p:tgtEl>
                                          <p:spTgt spid="26"/>
                                        </p:tgtEl>
                                        <p:attrNameLst>
                                          <p:attrName>ppt_w</p:attrName>
                                        </p:attrNameLst>
                                      </p:cBhvr>
                                      <p:tavLst>
                                        <p:tav tm="0">
                                          <p:val>
                                            <p:fltVal val="0"/>
                                          </p:val>
                                        </p:tav>
                                        <p:tav tm="100000">
                                          <p:val>
                                            <p:strVal val="#ppt_w"/>
                                          </p:val>
                                        </p:tav>
                                      </p:tavLst>
                                    </p:anim>
                                    <p:anim calcmode="lin" valueType="num">
                                      <p:cBhvr>
                                        <p:cTn id="83" dur="1300" fill="hold"/>
                                        <p:tgtEl>
                                          <p:spTgt spid="26"/>
                                        </p:tgtEl>
                                        <p:attrNameLst>
                                          <p:attrName>ppt_h</p:attrName>
                                        </p:attrNameLst>
                                      </p:cBhvr>
                                      <p:tavLst>
                                        <p:tav tm="0">
                                          <p:val>
                                            <p:fltVal val="0"/>
                                          </p:val>
                                        </p:tav>
                                        <p:tav tm="100000">
                                          <p:val>
                                            <p:strVal val="#ppt_h"/>
                                          </p:val>
                                        </p:tav>
                                      </p:tavLst>
                                    </p:anim>
                                    <p:anim calcmode="lin" valueType="num">
                                      <p:cBhvr>
                                        <p:cTn id="84" dur="1300" fill="hold"/>
                                        <p:tgtEl>
                                          <p:spTgt spid="26"/>
                                        </p:tgtEl>
                                        <p:attrNameLst>
                                          <p:attrName>ppt_x</p:attrName>
                                        </p:attrNameLst>
                                      </p:cBhvr>
                                      <p:tavLst>
                                        <p:tav tm="0">
                                          <p:val>
                                            <p:fltVal val="0.5"/>
                                          </p:val>
                                        </p:tav>
                                        <p:tav tm="100000">
                                          <p:val>
                                            <p:strVal val="#ppt_x"/>
                                          </p:val>
                                        </p:tav>
                                      </p:tavLst>
                                    </p:anim>
                                    <p:anim calcmode="lin" valueType="num">
                                      <p:cBhvr>
                                        <p:cTn id="85" dur="1300" fill="hold"/>
                                        <p:tgtEl>
                                          <p:spTgt spid="26"/>
                                        </p:tgtEl>
                                        <p:attrNameLst>
                                          <p:attrName>ppt_y</p:attrName>
                                        </p:attrNameLst>
                                      </p:cBhvr>
                                      <p:tavLst>
                                        <p:tav tm="0">
                                          <p:val>
                                            <p:fltVal val="0.5"/>
                                          </p:val>
                                        </p:tav>
                                        <p:tav tm="100000">
                                          <p:val>
                                            <p:strVal val="#ppt_y"/>
                                          </p:val>
                                        </p:tav>
                                      </p:tavLst>
                                    </p:anim>
                                  </p:childTnLst>
                                </p:cTn>
                              </p:par>
                              <p:par>
                                <p:cTn id="86" presetID="23" presetClass="entr" presetSubtype="528" repeatCount="indefinite" fill="hold" nodeType="withEffect">
                                  <p:stCondLst>
                                    <p:cond delay="400"/>
                                  </p:stCondLst>
                                  <p:childTnLst>
                                    <p:set>
                                      <p:cBhvr>
                                        <p:cTn id="87" dur="1" fill="hold">
                                          <p:stCondLst>
                                            <p:cond delay="0"/>
                                          </p:stCondLst>
                                        </p:cTn>
                                        <p:tgtEl>
                                          <p:spTgt spid="27"/>
                                        </p:tgtEl>
                                        <p:attrNameLst>
                                          <p:attrName>style.visibility</p:attrName>
                                        </p:attrNameLst>
                                      </p:cBhvr>
                                      <p:to>
                                        <p:strVal val="visible"/>
                                      </p:to>
                                    </p:set>
                                    <p:anim calcmode="lin" valueType="num">
                                      <p:cBhvr>
                                        <p:cTn id="88" dur="1000" fill="hold"/>
                                        <p:tgtEl>
                                          <p:spTgt spid="27"/>
                                        </p:tgtEl>
                                        <p:attrNameLst>
                                          <p:attrName>ppt_w</p:attrName>
                                        </p:attrNameLst>
                                      </p:cBhvr>
                                      <p:tavLst>
                                        <p:tav tm="0">
                                          <p:val>
                                            <p:fltVal val="0"/>
                                          </p:val>
                                        </p:tav>
                                        <p:tav tm="100000">
                                          <p:val>
                                            <p:strVal val="#ppt_w"/>
                                          </p:val>
                                        </p:tav>
                                      </p:tavLst>
                                    </p:anim>
                                    <p:anim calcmode="lin" valueType="num">
                                      <p:cBhvr>
                                        <p:cTn id="89" dur="1000" fill="hold"/>
                                        <p:tgtEl>
                                          <p:spTgt spid="27"/>
                                        </p:tgtEl>
                                        <p:attrNameLst>
                                          <p:attrName>ppt_h</p:attrName>
                                        </p:attrNameLst>
                                      </p:cBhvr>
                                      <p:tavLst>
                                        <p:tav tm="0">
                                          <p:val>
                                            <p:fltVal val="0"/>
                                          </p:val>
                                        </p:tav>
                                        <p:tav tm="100000">
                                          <p:val>
                                            <p:strVal val="#ppt_h"/>
                                          </p:val>
                                        </p:tav>
                                      </p:tavLst>
                                    </p:anim>
                                    <p:anim calcmode="lin" valueType="num">
                                      <p:cBhvr>
                                        <p:cTn id="90" dur="1000" fill="hold"/>
                                        <p:tgtEl>
                                          <p:spTgt spid="27"/>
                                        </p:tgtEl>
                                        <p:attrNameLst>
                                          <p:attrName>ppt_x</p:attrName>
                                        </p:attrNameLst>
                                      </p:cBhvr>
                                      <p:tavLst>
                                        <p:tav tm="0">
                                          <p:val>
                                            <p:fltVal val="0.5"/>
                                          </p:val>
                                        </p:tav>
                                        <p:tav tm="100000">
                                          <p:val>
                                            <p:strVal val="#ppt_x"/>
                                          </p:val>
                                        </p:tav>
                                      </p:tavLst>
                                    </p:anim>
                                    <p:anim calcmode="lin" valueType="num">
                                      <p:cBhvr>
                                        <p:cTn id="91" dur="1000" fill="hold"/>
                                        <p:tgtEl>
                                          <p:spTgt spid="27"/>
                                        </p:tgtEl>
                                        <p:attrNameLst>
                                          <p:attrName>ppt_y</p:attrName>
                                        </p:attrNameLst>
                                      </p:cBhvr>
                                      <p:tavLst>
                                        <p:tav tm="0">
                                          <p:val>
                                            <p:fltVal val="0.5"/>
                                          </p:val>
                                        </p:tav>
                                        <p:tav tm="100000">
                                          <p:val>
                                            <p:strVal val="#ppt_y"/>
                                          </p:val>
                                        </p:tav>
                                      </p:tavLst>
                                    </p:anim>
                                  </p:childTnLst>
                                </p:cTn>
                              </p:par>
                              <p:par>
                                <p:cTn id="92" presetID="23" presetClass="entr" presetSubtype="528" repeatCount="indefinite" fill="hold" nodeType="withEffect">
                                  <p:stCondLst>
                                    <p:cond delay="600"/>
                                  </p:stCondLst>
                                  <p:childTnLst>
                                    <p:set>
                                      <p:cBhvr>
                                        <p:cTn id="93" dur="1" fill="hold">
                                          <p:stCondLst>
                                            <p:cond delay="0"/>
                                          </p:stCondLst>
                                        </p:cTn>
                                        <p:tgtEl>
                                          <p:spTgt spid="28"/>
                                        </p:tgtEl>
                                        <p:attrNameLst>
                                          <p:attrName>style.visibility</p:attrName>
                                        </p:attrNameLst>
                                      </p:cBhvr>
                                      <p:to>
                                        <p:strVal val="visible"/>
                                      </p:to>
                                    </p:set>
                                    <p:anim calcmode="lin" valueType="num">
                                      <p:cBhvr>
                                        <p:cTn id="94" dur="1000" fill="hold"/>
                                        <p:tgtEl>
                                          <p:spTgt spid="28"/>
                                        </p:tgtEl>
                                        <p:attrNameLst>
                                          <p:attrName>ppt_w</p:attrName>
                                        </p:attrNameLst>
                                      </p:cBhvr>
                                      <p:tavLst>
                                        <p:tav tm="0">
                                          <p:val>
                                            <p:fltVal val="0"/>
                                          </p:val>
                                        </p:tav>
                                        <p:tav tm="100000">
                                          <p:val>
                                            <p:strVal val="#ppt_w"/>
                                          </p:val>
                                        </p:tav>
                                      </p:tavLst>
                                    </p:anim>
                                    <p:anim calcmode="lin" valueType="num">
                                      <p:cBhvr>
                                        <p:cTn id="95" dur="1000" fill="hold"/>
                                        <p:tgtEl>
                                          <p:spTgt spid="28"/>
                                        </p:tgtEl>
                                        <p:attrNameLst>
                                          <p:attrName>ppt_h</p:attrName>
                                        </p:attrNameLst>
                                      </p:cBhvr>
                                      <p:tavLst>
                                        <p:tav tm="0">
                                          <p:val>
                                            <p:fltVal val="0"/>
                                          </p:val>
                                        </p:tav>
                                        <p:tav tm="100000">
                                          <p:val>
                                            <p:strVal val="#ppt_h"/>
                                          </p:val>
                                        </p:tav>
                                      </p:tavLst>
                                    </p:anim>
                                    <p:anim calcmode="lin" valueType="num">
                                      <p:cBhvr>
                                        <p:cTn id="96" dur="1000" fill="hold"/>
                                        <p:tgtEl>
                                          <p:spTgt spid="28"/>
                                        </p:tgtEl>
                                        <p:attrNameLst>
                                          <p:attrName>ppt_x</p:attrName>
                                        </p:attrNameLst>
                                      </p:cBhvr>
                                      <p:tavLst>
                                        <p:tav tm="0">
                                          <p:val>
                                            <p:fltVal val="0.5"/>
                                          </p:val>
                                        </p:tav>
                                        <p:tav tm="100000">
                                          <p:val>
                                            <p:strVal val="#ppt_x"/>
                                          </p:val>
                                        </p:tav>
                                      </p:tavLst>
                                    </p:anim>
                                    <p:anim calcmode="lin" valueType="num">
                                      <p:cBhvr>
                                        <p:cTn id="97" dur="1000" fill="hold"/>
                                        <p:tgtEl>
                                          <p:spTgt spid="28"/>
                                        </p:tgtEl>
                                        <p:attrNameLst>
                                          <p:attrName>ppt_y</p:attrName>
                                        </p:attrNameLst>
                                      </p:cBhvr>
                                      <p:tavLst>
                                        <p:tav tm="0">
                                          <p:val>
                                            <p:fltVal val="0.5"/>
                                          </p:val>
                                        </p:tav>
                                        <p:tav tm="100000">
                                          <p:val>
                                            <p:strVal val="#ppt_y"/>
                                          </p:val>
                                        </p:tav>
                                      </p:tavLst>
                                    </p:anim>
                                  </p:childTnLst>
                                </p:cTn>
                              </p:par>
                              <p:par>
                                <p:cTn id="98" presetID="23" presetClass="entr" presetSubtype="528" repeatCount="indefinite" fill="hold" nodeType="withEffect">
                                  <p:stCondLst>
                                    <p:cond delay="0"/>
                                  </p:stCondLst>
                                  <p:childTnLst>
                                    <p:set>
                                      <p:cBhvr>
                                        <p:cTn id="99" dur="1" fill="hold">
                                          <p:stCondLst>
                                            <p:cond delay="0"/>
                                          </p:stCondLst>
                                        </p:cTn>
                                        <p:tgtEl>
                                          <p:spTgt spid="29"/>
                                        </p:tgtEl>
                                        <p:attrNameLst>
                                          <p:attrName>style.visibility</p:attrName>
                                        </p:attrNameLst>
                                      </p:cBhvr>
                                      <p:to>
                                        <p:strVal val="visible"/>
                                      </p:to>
                                    </p:set>
                                    <p:anim calcmode="lin" valueType="num">
                                      <p:cBhvr>
                                        <p:cTn id="100" dur="1000" fill="hold"/>
                                        <p:tgtEl>
                                          <p:spTgt spid="29"/>
                                        </p:tgtEl>
                                        <p:attrNameLst>
                                          <p:attrName>ppt_w</p:attrName>
                                        </p:attrNameLst>
                                      </p:cBhvr>
                                      <p:tavLst>
                                        <p:tav tm="0">
                                          <p:val>
                                            <p:fltVal val="0"/>
                                          </p:val>
                                        </p:tav>
                                        <p:tav tm="100000">
                                          <p:val>
                                            <p:strVal val="#ppt_w"/>
                                          </p:val>
                                        </p:tav>
                                      </p:tavLst>
                                    </p:anim>
                                    <p:anim calcmode="lin" valueType="num">
                                      <p:cBhvr>
                                        <p:cTn id="101" dur="1000" fill="hold"/>
                                        <p:tgtEl>
                                          <p:spTgt spid="29"/>
                                        </p:tgtEl>
                                        <p:attrNameLst>
                                          <p:attrName>ppt_h</p:attrName>
                                        </p:attrNameLst>
                                      </p:cBhvr>
                                      <p:tavLst>
                                        <p:tav tm="0">
                                          <p:val>
                                            <p:fltVal val="0"/>
                                          </p:val>
                                        </p:tav>
                                        <p:tav tm="100000">
                                          <p:val>
                                            <p:strVal val="#ppt_h"/>
                                          </p:val>
                                        </p:tav>
                                      </p:tavLst>
                                    </p:anim>
                                    <p:anim calcmode="lin" valueType="num">
                                      <p:cBhvr>
                                        <p:cTn id="102" dur="1000" fill="hold"/>
                                        <p:tgtEl>
                                          <p:spTgt spid="29"/>
                                        </p:tgtEl>
                                        <p:attrNameLst>
                                          <p:attrName>ppt_x</p:attrName>
                                        </p:attrNameLst>
                                      </p:cBhvr>
                                      <p:tavLst>
                                        <p:tav tm="0">
                                          <p:val>
                                            <p:fltVal val="0.5"/>
                                          </p:val>
                                        </p:tav>
                                        <p:tav tm="100000">
                                          <p:val>
                                            <p:strVal val="#ppt_x"/>
                                          </p:val>
                                        </p:tav>
                                      </p:tavLst>
                                    </p:anim>
                                    <p:anim calcmode="lin" valueType="num">
                                      <p:cBhvr>
                                        <p:cTn id="103" dur="1000" fill="hold"/>
                                        <p:tgtEl>
                                          <p:spTgt spid="29"/>
                                        </p:tgtEl>
                                        <p:attrNameLst>
                                          <p:attrName>ppt_y</p:attrName>
                                        </p:attrNameLst>
                                      </p:cBhvr>
                                      <p:tavLst>
                                        <p:tav tm="0">
                                          <p:val>
                                            <p:fltVal val="0.5"/>
                                          </p:val>
                                        </p:tav>
                                        <p:tav tm="100000">
                                          <p:val>
                                            <p:strVal val="#ppt_y"/>
                                          </p:val>
                                        </p:tav>
                                      </p:tavLst>
                                    </p:anim>
                                  </p:childTnLst>
                                </p:cTn>
                              </p:par>
                              <p:par>
                                <p:cTn id="104" presetID="23" presetClass="entr" presetSubtype="528" repeatCount="indefinite" fill="hold" nodeType="withEffect">
                                  <p:stCondLst>
                                    <p:cond delay="0"/>
                                  </p:stCondLst>
                                  <p:childTnLst>
                                    <p:set>
                                      <p:cBhvr>
                                        <p:cTn id="105" dur="1" fill="hold">
                                          <p:stCondLst>
                                            <p:cond delay="0"/>
                                          </p:stCondLst>
                                        </p:cTn>
                                        <p:tgtEl>
                                          <p:spTgt spid="30"/>
                                        </p:tgtEl>
                                        <p:attrNameLst>
                                          <p:attrName>style.visibility</p:attrName>
                                        </p:attrNameLst>
                                      </p:cBhvr>
                                      <p:to>
                                        <p:strVal val="visible"/>
                                      </p:to>
                                    </p:set>
                                    <p:anim calcmode="lin" valueType="num">
                                      <p:cBhvr>
                                        <p:cTn id="106" dur="1000" fill="hold"/>
                                        <p:tgtEl>
                                          <p:spTgt spid="30"/>
                                        </p:tgtEl>
                                        <p:attrNameLst>
                                          <p:attrName>ppt_w</p:attrName>
                                        </p:attrNameLst>
                                      </p:cBhvr>
                                      <p:tavLst>
                                        <p:tav tm="0">
                                          <p:val>
                                            <p:fltVal val="0"/>
                                          </p:val>
                                        </p:tav>
                                        <p:tav tm="100000">
                                          <p:val>
                                            <p:strVal val="#ppt_w"/>
                                          </p:val>
                                        </p:tav>
                                      </p:tavLst>
                                    </p:anim>
                                    <p:anim calcmode="lin" valueType="num">
                                      <p:cBhvr>
                                        <p:cTn id="107" dur="1000" fill="hold"/>
                                        <p:tgtEl>
                                          <p:spTgt spid="30"/>
                                        </p:tgtEl>
                                        <p:attrNameLst>
                                          <p:attrName>ppt_h</p:attrName>
                                        </p:attrNameLst>
                                      </p:cBhvr>
                                      <p:tavLst>
                                        <p:tav tm="0">
                                          <p:val>
                                            <p:fltVal val="0"/>
                                          </p:val>
                                        </p:tav>
                                        <p:tav tm="100000">
                                          <p:val>
                                            <p:strVal val="#ppt_h"/>
                                          </p:val>
                                        </p:tav>
                                      </p:tavLst>
                                    </p:anim>
                                    <p:anim calcmode="lin" valueType="num">
                                      <p:cBhvr>
                                        <p:cTn id="108" dur="1000" fill="hold"/>
                                        <p:tgtEl>
                                          <p:spTgt spid="30"/>
                                        </p:tgtEl>
                                        <p:attrNameLst>
                                          <p:attrName>ppt_x</p:attrName>
                                        </p:attrNameLst>
                                      </p:cBhvr>
                                      <p:tavLst>
                                        <p:tav tm="0">
                                          <p:val>
                                            <p:fltVal val="0.5"/>
                                          </p:val>
                                        </p:tav>
                                        <p:tav tm="100000">
                                          <p:val>
                                            <p:strVal val="#ppt_x"/>
                                          </p:val>
                                        </p:tav>
                                      </p:tavLst>
                                    </p:anim>
                                    <p:anim calcmode="lin" valueType="num">
                                      <p:cBhvr>
                                        <p:cTn id="109" dur="1000" fill="hold"/>
                                        <p:tgtEl>
                                          <p:spTgt spid="30"/>
                                        </p:tgtEl>
                                        <p:attrNameLst>
                                          <p:attrName>ppt_y</p:attrName>
                                        </p:attrNameLst>
                                      </p:cBhvr>
                                      <p:tavLst>
                                        <p:tav tm="0">
                                          <p:val>
                                            <p:fltVal val="0.5"/>
                                          </p:val>
                                        </p:tav>
                                        <p:tav tm="100000">
                                          <p:val>
                                            <p:strVal val="#ppt_y"/>
                                          </p:val>
                                        </p:tav>
                                      </p:tavLst>
                                    </p:anim>
                                  </p:childTnLst>
                                </p:cTn>
                              </p:par>
                              <p:par>
                                <p:cTn id="110" presetID="23" presetClass="entr" presetSubtype="528" repeatCount="indefinite" fill="hold" nodeType="withEffect">
                                  <p:stCondLst>
                                    <p:cond delay="500"/>
                                  </p:stCondLst>
                                  <p:childTnLst>
                                    <p:set>
                                      <p:cBhvr>
                                        <p:cTn id="111" dur="1" fill="hold">
                                          <p:stCondLst>
                                            <p:cond delay="0"/>
                                          </p:stCondLst>
                                        </p:cTn>
                                        <p:tgtEl>
                                          <p:spTgt spid="31"/>
                                        </p:tgtEl>
                                        <p:attrNameLst>
                                          <p:attrName>style.visibility</p:attrName>
                                        </p:attrNameLst>
                                      </p:cBhvr>
                                      <p:to>
                                        <p:strVal val="visible"/>
                                      </p:to>
                                    </p:set>
                                    <p:anim calcmode="lin" valueType="num">
                                      <p:cBhvr>
                                        <p:cTn id="112" dur="1000" fill="hold"/>
                                        <p:tgtEl>
                                          <p:spTgt spid="31"/>
                                        </p:tgtEl>
                                        <p:attrNameLst>
                                          <p:attrName>ppt_w</p:attrName>
                                        </p:attrNameLst>
                                      </p:cBhvr>
                                      <p:tavLst>
                                        <p:tav tm="0">
                                          <p:val>
                                            <p:fltVal val="0"/>
                                          </p:val>
                                        </p:tav>
                                        <p:tav tm="100000">
                                          <p:val>
                                            <p:strVal val="#ppt_w"/>
                                          </p:val>
                                        </p:tav>
                                      </p:tavLst>
                                    </p:anim>
                                    <p:anim calcmode="lin" valueType="num">
                                      <p:cBhvr>
                                        <p:cTn id="113" dur="1000" fill="hold"/>
                                        <p:tgtEl>
                                          <p:spTgt spid="31"/>
                                        </p:tgtEl>
                                        <p:attrNameLst>
                                          <p:attrName>ppt_h</p:attrName>
                                        </p:attrNameLst>
                                      </p:cBhvr>
                                      <p:tavLst>
                                        <p:tav tm="0">
                                          <p:val>
                                            <p:fltVal val="0"/>
                                          </p:val>
                                        </p:tav>
                                        <p:tav tm="100000">
                                          <p:val>
                                            <p:strVal val="#ppt_h"/>
                                          </p:val>
                                        </p:tav>
                                      </p:tavLst>
                                    </p:anim>
                                    <p:anim calcmode="lin" valueType="num">
                                      <p:cBhvr>
                                        <p:cTn id="114" dur="1000" fill="hold"/>
                                        <p:tgtEl>
                                          <p:spTgt spid="31"/>
                                        </p:tgtEl>
                                        <p:attrNameLst>
                                          <p:attrName>ppt_x</p:attrName>
                                        </p:attrNameLst>
                                      </p:cBhvr>
                                      <p:tavLst>
                                        <p:tav tm="0">
                                          <p:val>
                                            <p:fltVal val="0.5"/>
                                          </p:val>
                                        </p:tav>
                                        <p:tav tm="100000">
                                          <p:val>
                                            <p:strVal val="#ppt_x"/>
                                          </p:val>
                                        </p:tav>
                                      </p:tavLst>
                                    </p:anim>
                                    <p:anim calcmode="lin" valueType="num">
                                      <p:cBhvr>
                                        <p:cTn id="115" dur="1000" fill="hold"/>
                                        <p:tgtEl>
                                          <p:spTgt spid="31"/>
                                        </p:tgtEl>
                                        <p:attrNameLst>
                                          <p:attrName>ppt_y</p:attrName>
                                        </p:attrNameLst>
                                      </p:cBhvr>
                                      <p:tavLst>
                                        <p:tav tm="0">
                                          <p:val>
                                            <p:fltVal val="0.5"/>
                                          </p:val>
                                        </p:tav>
                                        <p:tav tm="100000">
                                          <p:val>
                                            <p:strVal val="#ppt_y"/>
                                          </p:val>
                                        </p:tav>
                                      </p:tavLst>
                                    </p:anim>
                                  </p:childTnLst>
                                </p:cTn>
                              </p:par>
                              <p:par>
                                <p:cTn id="116" presetID="23" presetClass="entr" presetSubtype="528" repeatCount="indefinite" fill="hold" nodeType="withEffect">
                                  <p:stCondLst>
                                    <p:cond delay="0"/>
                                  </p:stCondLst>
                                  <p:childTnLst>
                                    <p:set>
                                      <p:cBhvr>
                                        <p:cTn id="117" dur="1" fill="hold">
                                          <p:stCondLst>
                                            <p:cond delay="0"/>
                                          </p:stCondLst>
                                        </p:cTn>
                                        <p:tgtEl>
                                          <p:spTgt spid="32"/>
                                        </p:tgtEl>
                                        <p:attrNameLst>
                                          <p:attrName>style.visibility</p:attrName>
                                        </p:attrNameLst>
                                      </p:cBhvr>
                                      <p:to>
                                        <p:strVal val="visible"/>
                                      </p:to>
                                    </p:set>
                                    <p:anim calcmode="lin" valueType="num">
                                      <p:cBhvr>
                                        <p:cTn id="118" dur="1000" fill="hold"/>
                                        <p:tgtEl>
                                          <p:spTgt spid="32"/>
                                        </p:tgtEl>
                                        <p:attrNameLst>
                                          <p:attrName>ppt_w</p:attrName>
                                        </p:attrNameLst>
                                      </p:cBhvr>
                                      <p:tavLst>
                                        <p:tav tm="0">
                                          <p:val>
                                            <p:fltVal val="0"/>
                                          </p:val>
                                        </p:tav>
                                        <p:tav tm="100000">
                                          <p:val>
                                            <p:strVal val="#ppt_w"/>
                                          </p:val>
                                        </p:tav>
                                      </p:tavLst>
                                    </p:anim>
                                    <p:anim calcmode="lin" valueType="num">
                                      <p:cBhvr>
                                        <p:cTn id="119" dur="1000" fill="hold"/>
                                        <p:tgtEl>
                                          <p:spTgt spid="32"/>
                                        </p:tgtEl>
                                        <p:attrNameLst>
                                          <p:attrName>ppt_h</p:attrName>
                                        </p:attrNameLst>
                                      </p:cBhvr>
                                      <p:tavLst>
                                        <p:tav tm="0">
                                          <p:val>
                                            <p:fltVal val="0"/>
                                          </p:val>
                                        </p:tav>
                                        <p:tav tm="100000">
                                          <p:val>
                                            <p:strVal val="#ppt_h"/>
                                          </p:val>
                                        </p:tav>
                                      </p:tavLst>
                                    </p:anim>
                                    <p:anim calcmode="lin" valueType="num">
                                      <p:cBhvr>
                                        <p:cTn id="120" dur="1000" fill="hold"/>
                                        <p:tgtEl>
                                          <p:spTgt spid="32"/>
                                        </p:tgtEl>
                                        <p:attrNameLst>
                                          <p:attrName>ppt_x</p:attrName>
                                        </p:attrNameLst>
                                      </p:cBhvr>
                                      <p:tavLst>
                                        <p:tav tm="0">
                                          <p:val>
                                            <p:fltVal val="0.5"/>
                                          </p:val>
                                        </p:tav>
                                        <p:tav tm="100000">
                                          <p:val>
                                            <p:strVal val="#ppt_x"/>
                                          </p:val>
                                        </p:tav>
                                      </p:tavLst>
                                    </p:anim>
                                    <p:anim calcmode="lin" valueType="num">
                                      <p:cBhvr>
                                        <p:cTn id="121" dur="1000" fill="hold"/>
                                        <p:tgtEl>
                                          <p:spTgt spid="32"/>
                                        </p:tgtEl>
                                        <p:attrNameLst>
                                          <p:attrName>ppt_y</p:attrName>
                                        </p:attrNameLst>
                                      </p:cBhvr>
                                      <p:tavLst>
                                        <p:tav tm="0">
                                          <p:val>
                                            <p:fltVal val="0.5"/>
                                          </p:val>
                                        </p:tav>
                                        <p:tav tm="100000">
                                          <p:val>
                                            <p:strVal val="#ppt_y"/>
                                          </p:val>
                                        </p:tav>
                                      </p:tavLst>
                                    </p:anim>
                                  </p:childTnLst>
                                </p:cTn>
                              </p:par>
                              <p:par>
                                <p:cTn id="122" presetID="23" presetClass="entr" presetSubtype="528" repeatCount="indefinite" fill="hold" nodeType="withEffect">
                                  <p:stCondLst>
                                    <p:cond delay="1000"/>
                                  </p:stCondLst>
                                  <p:childTnLst>
                                    <p:set>
                                      <p:cBhvr>
                                        <p:cTn id="123" dur="1" fill="hold">
                                          <p:stCondLst>
                                            <p:cond delay="0"/>
                                          </p:stCondLst>
                                        </p:cTn>
                                        <p:tgtEl>
                                          <p:spTgt spid="33"/>
                                        </p:tgtEl>
                                        <p:attrNameLst>
                                          <p:attrName>style.visibility</p:attrName>
                                        </p:attrNameLst>
                                      </p:cBhvr>
                                      <p:to>
                                        <p:strVal val="visible"/>
                                      </p:to>
                                    </p:set>
                                    <p:anim calcmode="lin" valueType="num">
                                      <p:cBhvr>
                                        <p:cTn id="124" dur="1000" fill="hold"/>
                                        <p:tgtEl>
                                          <p:spTgt spid="33"/>
                                        </p:tgtEl>
                                        <p:attrNameLst>
                                          <p:attrName>ppt_w</p:attrName>
                                        </p:attrNameLst>
                                      </p:cBhvr>
                                      <p:tavLst>
                                        <p:tav tm="0">
                                          <p:val>
                                            <p:fltVal val="0"/>
                                          </p:val>
                                        </p:tav>
                                        <p:tav tm="100000">
                                          <p:val>
                                            <p:strVal val="#ppt_w"/>
                                          </p:val>
                                        </p:tav>
                                      </p:tavLst>
                                    </p:anim>
                                    <p:anim calcmode="lin" valueType="num">
                                      <p:cBhvr>
                                        <p:cTn id="125" dur="1000" fill="hold"/>
                                        <p:tgtEl>
                                          <p:spTgt spid="33"/>
                                        </p:tgtEl>
                                        <p:attrNameLst>
                                          <p:attrName>ppt_h</p:attrName>
                                        </p:attrNameLst>
                                      </p:cBhvr>
                                      <p:tavLst>
                                        <p:tav tm="0">
                                          <p:val>
                                            <p:fltVal val="0"/>
                                          </p:val>
                                        </p:tav>
                                        <p:tav tm="100000">
                                          <p:val>
                                            <p:strVal val="#ppt_h"/>
                                          </p:val>
                                        </p:tav>
                                      </p:tavLst>
                                    </p:anim>
                                    <p:anim calcmode="lin" valueType="num">
                                      <p:cBhvr>
                                        <p:cTn id="126" dur="1000" fill="hold"/>
                                        <p:tgtEl>
                                          <p:spTgt spid="33"/>
                                        </p:tgtEl>
                                        <p:attrNameLst>
                                          <p:attrName>ppt_x</p:attrName>
                                        </p:attrNameLst>
                                      </p:cBhvr>
                                      <p:tavLst>
                                        <p:tav tm="0">
                                          <p:val>
                                            <p:fltVal val="0.5"/>
                                          </p:val>
                                        </p:tav>
                                        <p:tav tm="100000">
                                          <p:val>
                                            <p:strVal val="#ppt_x"/>
                                          </p:val>
                                        </p:tav>
                                      </p:tavLst>
                                    </p:anim>
                                    <p:anim calcmode="lin" valueType="num">
                                      <p:cBhvr>
                                        <p:cTn id="127" dur="1000" fill="hold"/>
                                        <p:tgtEl>
                                          <p:spTgt spid="33"/>
                                        </p:tgtEl>
                                        <p:attrNameLst>
                                          <p:attrName>ppt_y</p:attrName>
                                        </p:attrNameLst>
                                      </p:cBhvr>
                                      <p:tavLst>
                                        <p:tav tm="0">
                                          <p:val>
                                            <p:fltVal val="0.5"/>
                                          </p:val>
                                        </p:tav>
                                        <p:tav tm="100000">
                                          <p:val>
                                            <p:strVal val="#ppt_y"/>
                                          </p:val>
                                        </p:tav>
                                      </p:tavLst>
                                    </p:anim>
                                  </p:childTnLst>
                                </p:cTn>
                              </p:par>
                              <p:par>
                                <p:cTn id="128" presetID="23" presetClass="entr" presetSubtype="528" repeatCount="indefinite" fill="hold" nodeType="withEffect">
                                  <p:stCondLst>
                                    <p:cond delay="700"/>
                                  </p:stCondLst>
                                  <p:childTnLst>
                                    <p:set>
                                      <p:cBhvr>
                                        <p:cTn id="129" dur="1" fill="hold">
                                          <p:stCondLst>
                                            <p:cond delay="0"/>
                                          </p:stCondLst>
                                        </p:cTn>
                                        <p:tgtEl>
                                          <p:spTgt spid="34"/>
                                        </p:tgtEl>
                                        <p:attrNameLst>
                                          <p:attrName>style.visibility</p:attrName>
                                        </p:attrNameLst>
                                      </p:cBhvr>
                                      <p:to>
                                        <p:strVal val="visible"/>
                                      </p:to>
                                    </p:set>
                                    <p:anim calcmode="lin" valueType="num">
                                      <p:cBhvr>
                                        <p:cTn id="130" dur="1300" fill="hold"/>
                                        <p:tgtEl>
                                          <p:spTgt spid="34"/>
                                        </p:tgtEl>
                                        <p:attrNameLst>
                                          <p:attrName>ppt_w</p:attrName>
                                        </p:attrNameLst>
                                      </p:cBhvr>
                                      <p:tavLst>
                                        <p:tav tm="0">
                                          <p:val>
                                            <p:fltVal val="0"/>
                                          </p:val>
                                        </p:tav>
                                        <p:tav tm="100000">
                                          <p:val>
                                            <p:strVal val="#ppt_w"/>
                                          </p:val>
                                        </p:tav>
                                      </p:tavLst>
                                    </p:anim>
                                    <p:anim calcmode="lin" valueType="num">
                                      <p:cBhvr>
                                        <p:cTn id="131" dur="1300" fill="hold"/>
                                        <p:tgtEl>
                                          <p:spTgt spid="34"/>
                                        </p:tgtEl>
                                        <p:attrNameLst>
                                          <p:attrName>ppt_h</p:attrName>
                                        </p:attrNameLst>
                                      </p:cBhvr>
                                      <p:tavLst>
                                        <p:tav tm="0">
                                          <p:val>
                                            <p:fltVal val="0"/>
                                          </p:val>
                                        </p:tav>
                                        <p:tav tm="100000">
                                          <p:val>
                                            <p:strVal val="#ppt_h"/>
                                          </p:val>
                                        </p:tav>
                                      </p:tavLst>
                                    </p:anim>
                                    <p:anim calcmode="lin" valueType="num">
                                      <p:cBhvr>
                                        <p:cTn id="132" dur="1300" fill="hold"/>
                                        <p:tgtEl>
                                          <p:spTgt spid="34"/>
                                        </p:tgtEl>
                                        <p:attrNameLst>
                                          <p:attrName>ppt_x</p:attrName>
                                        </p:attrNameLst>
                                      </p:cBhvr>
                                      <p:tavLst>
                                        <p:tav tm="0">
                                          <p:val>
                                            <p:fltVal val="0.5"/>
                                          </p:val>
                                        </p:tav>
                                        <p:tav tm="100000">
                                          <p:val>
                                            <p:strVal val="#ppt_x"/>
                                          </p:val>
                                        </p:tav>
                                      </p:tavLst>
                                    </p:anim>
                                    <p:anim calcmode="lin" valueType="num">
                                      <p:cBhvr>
                                        <p:cTn id="133" dur="1300" fill="hold"/>
                                        <p:tgtEl>
                                          <p:spTgt spid="3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rtl="0" eaLnBrk="0" fontAlgn="base" hangingPunct="0">
        <a:spcBef>
          <a:spcPct val="0"/>
        </a:spcBef>
        <a:spcAft>
          <a:spcPct val="0"/>
        </a:spcAft>
        <a:defRPr sz="4400" kern="1200">
          <a:solidFill>
            <a:schemeClr val="tx1"/>
          </a:solidFill>
          <a:latin typeface="宋体" panose="02010600030101010101" pitchFamily="2" charset="-122"/>
          <a:ea typeface="Calibri" panose="020F0502020204030204" pitchFamily="34" charset="0"/>
          <a:cs typeface="Calibri" panose="020F0502020204030204" pitchFamily="34" charset="0"/>
        </a:defRPr>
      </a:lvl1pPr>
      <a:lvl2pPr algn="ctr" rtl="0" eaLnBrk="0" fontAlgn="base" hangingPunct="0">
        <a:spcBef>
          <a:spcPct val="0"/>
        </a:spcBef>
        <a:spcAft>
          <a:spcPct val="0"/>
        </a:spcAft>
        <a:defRPr sz="4400">
          <a:solidFill>
            <a:schemeClr val="tx1"/>
          </a:solidFill>
          <a:latin typeface="宋体" panose="02010600030101010101" pitchFamily="2" charset="-122"/>
          <a:ea typeface="Calibri" panose="020F0502020204030204" pitchFamily="34" charset="0"/>
          <a:cs typeface="Calibri" panose="020F0502020204030204" pitchFamily="34" charset="0"/>
        </a:defRPr>
      </a:lvl2pPr>
      <a:lvl3pPr algn="ctr" rtl="0" eaLnBrk="0" fontAlgn="base" hangingPunct="0">
        <a:spcBef>
          <a:spcPct val="0"/>
        </a:spcBef>
        <a:spcAft>
          <a:spcPct val="0"/>
        </a:spcAft>
        <a:defRPr sz="4400">
          <a:solidFill>
            <a:schemeClr val="tx1"/>
          </a:solidFill>
          <a:latin typeface="宋体" panose="02010600030101010101" pitchFamily="2" charset="-122"/>
          <a:ea typeface="Calibri" panose="020F0502020204030204" pitchFamily="34" charset="0"/>
          <a:cs typeface="Calibri" panose="020F0502020204030204" pitchFamily="34" charset="0"/>
        </a:defRPr>
      </a:lvl3pPr>
      <a:lvl4pPr algn="ctr" rtl="0" eaLnBrk="0" fontAlgn="base" hangingPunct="0">
        <a:spcBef>
          <a:spcPct val="0"/>
        </a:spcBef>
        <a:spcAft>
          <a:spcPct val="0"/>
        </a:spcAft>
        <a:defRPr sz="4400">
          <a:solidFill>
            <a:schemeClr val="tx1"/>
          </a:solidFill>
          <a:latin typeface="宋体" panose="02010600030101010101" pitchFamily="2" charset="-122"/>
          <a:ea typeface="Calibri" panose="020F0502020204030204" pitchFamily="34" charset="0"/>
          <a:cs typeface="Calibri" panose="020F0502020204030204" pitchFamily="34" charset="0"/>
        </a:defRPr>
      </a:lvl4pPr>
      <a:lvl5pPr algn="ctr" rtl="0" eaLnBrk="0" fontAlgn="base" hangingPunct="0">
        <a:spcBef>
          <a:spcPct val="0"/>
        </a:spcBef>
        <a:spcAft>
          <a:spcPct val="0"/>
        </a:spcAft>
        <a:defRPr sz="4400">
          <a:solidFill>
            <a:schemeClr val="tx1"/>
          </a:solidFill>
          <a:latin typeface="宋体" panose="02010600030101010101" pitchFamily="2" charset="-122"/>
          <a:ea typeface="Calibri" panose="020F0502020204030204" pitchFamily="34" charset="0"/>
          <a:cs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宋体" panose="02010600030101010101" pitchFamily="2" charset="-122"/>
          <a:ea typeface="Calibri" panose="020F0502020204030204" pitchFamily="34" charset="0"/>
          <a:cs typeface="Calibri" panose="020F050202020403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宋体" panose="02010600030101010101" pitchFamily="2" charset="-122"/>
          <a:ea typeface="Calibri" panose="020F0502020204030204" pitchFamily="34" charset="0"/>
          <a:cs typeface="Calibri" panose="020F050202020403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宋体" panose="02010600030101010101" pitchFamily="2" charset="-122"/>
          <a:ea typeface="Calibri" panose="020F0502020204030204" pitchFamily="34" charset="0"/>
          <a:cs typeface="Calibri" panose="020F050202020403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宋体" panose="02010600030101010101" pitchFamily="2" charset="-122"/>
          <a:ea typeface="Calibri" panose="020F0502020204030204" pitchFamily="34" charset="0"/>
          <a:cs typeface="Calibri" panose="020F050202020403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宋体" panose="02010600030101010101" pitchFamily="2" charset="-122"/>
          <a:ea typeface="Calibri" panose="020F0502020204030204" pitchFamily="34" charset="0"/>
          <a:cs typeface="Calibri" panose="020F050202020403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eaLnBrk="1" fontAlgn="auto" hangingPunct="1">
              <a:spcBef>
                <a:spcPts val="0"/>
              </a:spcBef>
              <a:spcAft>
                <a:spcPts val="0"/>
              </a:spcAft>
            </a:pPr>
            <a:fld id="{530820CF-B880-4189-942D-D702A7CBA730}" type="datetimeFigureOut">
              <a:rPr lang="zh-CN" altLang="en-US" b="0" smtClean="0">
                <a:solidFill>
                  <a:prstClr val="black">
                    <a:tint val="75000"/>
                  </a:prstClr>
                </a:solidFill>
                <a:latin typeface="Calibri" panose="020F0502020204030204"/>
              </a:rPr>
              <a:t>2022/4/22</a:t>
            </a:fld>
            <a:endParaRPr lang="zh-CN" altLang="en-US" b="0">
              <a:solidFill>
                <a:prstClr val="black">
                  <a:tint val="75000"/>
                </a:prstClr>
              </a:solidFill>
              <a:latin typeface="Calibri" panose="020F0502020204030204"/>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eaLnBrk="1" fontAlgn="auto" hangingPunct="1">
              <a:spcBef>
                <a:spcPts val="0"/>
              </a:spcBef>
              <a:spcAft>
                <a:spcPts val="0"/>
              </a:spcAft>
            </a:pPr>
            <a:endParaRPr lang="zh-CN" altLang="en-US" b="0">
              <a:solidFill>
                <a:prstClr val="black">
                  <a:tint val="75000"/>
                </a:prstClr>
              </a:solidFill>
              <a:latin typeface="Calibri" panose="020F0502020204030204"/>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eaLnBrk="1" fontAlgn="auto" hangingPunct="1">
              <a:spcBef>
                <a:spcPts val="0"/>
              </a:spcBef>
              <a:spcAft>
                <a:spcPts val="0"/>
              </a:spcAft>
            </a:pPr>
            <a:fld id="{0C913308-F349-4B6D-A68A-DD1791B4A57B}" type="slidenum">
              <a:rPr lang="zh-CN" altLang="en-US" b="0" smtClean="0">
                <a:solidFill>
                  <a:prstClr val="black">
                    <a:tint val="75000"/>
                  </a:prstClr>
                </a:solidFill>
                <a:latin typeface="Calibri" panose="020F0502020204030204"/>
              </a:rPr>
              <a:t>‹#›</a:t>
            </a:fld>
            <a:endParaRPr lang="zh-CN" altLang="en-US" b="0">
              <a:solidFill>
                <a:prstClr val="black">
                  <a:tint val="75000"/>
                </a:prstClr>
              </a:solidFill>
              <a:latin typeface="Calibri" panose="020F0502020204030204"/>
            </a:endParaRPr>
          </a:p>
        </p:txBody>
      </p:sp>
      <p:pic>
        <p:nvPicPr>
          <p:cNvPr id="8" name="图片 7"/>
          <p:cNvPicPr>
            <a:picLocks noChangeAspect="1"/>
          </p:cNvPicPr>
          <p:nvPr userDrawn="1"/>
        </p:nvPicPr>
        <p:blipFill>
          <a:blip r:embed="rId13" cstate="print">
            <a:extLst>
              <a:ext uri="{BEBA8EAE-BF5A-486C-A8C5-ECC9F3942E4B}">
                <a14:imgProps xmlns:a14="http://schemas.microsoft.com/office/drawing/2010/main">
                  <a14:imgLayer r:embed="rId1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12194117" cy="6860117"/>
          </a:xfrm>
          <a:prstGeom prst="rect">
            <a:avLst/>
          </a:prstGeom>
        </p:spPr>
      </p:pic>
      <p:sp>
        <p:nvSpPr>
          <p:cNvPr id="9" name="矩形 8"/>
          <p:cNvSpPr/>
          <p:nvPr userDrawn="1"/>
        </p:nvSpPr>
        <p:spPr>
          <a:xfrm>
            <a:off x="0" y="0"/>
            <a:ext cx="12194117" cy="6860117"/>
          </a:xfrm>
          <a:prstGeom prst="rect">
            <a:avLst/>
          </a:prstGeom>
          <a:gradFill flip="none" rotWithShape="1">
            <a:gsLst>
              <a:gs pos="0">
                <a:schemeClr val="bg1">
                  <a:alpha val="55000"/>
                </a:schemeClr>
              </a:gs>
              <a:gs pos="71000">
                <a:schemeClr val="bg1">
                  <a:lumMod val="9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36" tIns="60968" rIns="121936" bIns="60968" numCol="1" spcCol="0" rtlCol="0" fromWordArt="0" anchor="ctr" anchorCtr="0" forceAA="0" compatLnSpc="1">
            <a:noAutofit/>
          </a:bodyPr>
          <a:lstStyle/>
          <a:p>
            <a:pPr algn="ctr" eaLnBrk="1" fontAlgn="auto" hangingPunct="1">
              <a:spcBef>
                <a:spcPts val="0"/>
              </a:spcBef>
              <a:spcAft>
                <a:spcPts val="0"/>
              </a:spcAft>
            </a:pPr>
            <a:endParaRPr lang="zh-CN" altLang="en-US" sz="2400" b="0">
              <a:solidFill>
                <a:prstClr val="white"/>
              </a:solidFill>
            </a:endParaRPr>
          </a:p>
        </p:txBody>
      </p:sp>
      <p:pic>
        <p:nvPicPr>
          <p:cNvPr id="10" name="图片 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pattFill prst="pct5">
            <a:fgClr>
              <a:schemeClr val="accent1"/>
            </a:fgClr>
            <a:bgClr>
              <a:schemeClr val="bg1"/>
            </a:bgClr>
          </a:pattFill>
        </p:spPr>
      </p:pic>
    </p:spTree>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ransition spd="med">
    <p:fade/>
  </p:transition>
  <p:txStyles>
    <p:titleStyle>
      <a:lvl1pPr algn="ctr" defTabSz="1218565"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42C70D22-80E1-4116-93BF-4A81A40F320F}" type="datetimeFigureOut">
              <a:rPr lang="zh-CN" altLang="en-US" b="0" smtClean="0">
                <a:solidFill>
                  <a:prstClr val="black">
                    <a:tint val="75000"/>
                  </a:prstClr>
                </a:solidFill>
                <a:latin typeface="Calibri" panose="020F0502020204030204"/>
              </a:rPr>
              <a:t>2022/4/22</a:t>
            </a:fld>
            <a:endParaRPr lang="zh-CN" altLang="en-US" b="0">
              <a:solidFill>
                <a:prstClr val="black">
                  <a:tint val="75000"/>
                </a:prstClr>
              </a:solidFill>
              <a:latin typeface="Calibri" panose="020F0502020204030204"/>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zh-CN" altLang="en-US" b="0">
              <a:solidFill>
                <a:prstClr val="black">
                  <a:tint val="75000"/>
                </a:prstClr>
              </a:solidFill>
              <a:latin typeface="Calibri" panose="020F0502020204030204"/>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E7389EF1-5EB8-4EB1-B5D6-D1404D7F44E8}" type="slidenum">
              <a:rPr lang="zh-CN" altLang="en-US" b="0" smtClean="0">
                <a:solidFill>
                  <a:prstClr val="black">
                    <a:tint val="75000"/>
                  </a:prstClr>
                </a:solidFill>
                <a:latin typeface="Calibri" panose="020F0502020204030204"/>
              </a:rPr>
              <a:t>‹#›</a:t>
            </a:fld>
            <a:endParaRPr lang="zh-CN" altLang="en-US" b="0">
              <a:solidFill>
                <a:prstClr val="black">
                  <a:tint val="75000"/>
                </a:prstClr>
              </a:solidFill>
              <a:latin typeface="Calibri" panose="020F0502020204030204"/>
            </a:endParaRPr>
          </a:p>
        </p:txBody>
      </p:sp>
    </p:spTree>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3522"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2" y="1189178"/>
            <a:ext cx="11653520"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4" cstate="email"/>
          <a:stretch>
            <a:fillRect/>
          </a:stretch>
        </p:blipFill>
        <p:spPr>
          <a:xfrm rot="5400000">
            <a:off x="9208748" y="2991034"/>
            <a:ext cx="6858623" cy="876557"/>
          </a:xfrm>
          <a:prstGeom prst="rect">
            <a:avLst/>
          </a:prstGeom>
        </p:spPr>
      </p:pic>
    </p:spTree>
  </p:cSld>
  <p:clrMap bg1="lt1" tx1="dk1" bg2="lt2" tx2="dk2" accent1="accent1" accent2="accent2" accent3="accent3" accent4="accent4" accent5="accent5" accent6="accent6" hlink="hlink" folHlink="folHlink"/>
  <p:sldLayoutIdLst>
    <p:sldLayoutId id="2147483737" r:id="rId1"/>
    <p:sldLayoutId id="2147483738" r:id="rId2"/>
  </p:sldLayoutIdLst>
  <p:transition>
    <p:fade/>
  </p:transition>
  <p:txStyles>
    <p:titleStyle>
      <a:lvl1pPr algn="l" defTabSz="896620" rtl="0" eaLnBrk="1" latinLnBrk="0" hangingPunct="1">
        <a:lnSpc>
          <a:spcPct val="90000"/>
        </a:lnSpc>
        <a:spcBef>
          <a:spcPct val="0"/>
        </a:spcBef>
        <a:buNone/>
        <a:defRPr lang="en-US" sz="4705" b="0" kern="1200" cap="none" spc="-98" baseline="0" dirty="0" smtClean="0">
          <a:ln w="3175">
            <a:noFill/>
          </a:ln>
          <a:gradFill>
            <a:gsLst>
              <a:gs pos="1250">
                <a:schemeClr val="tx1"/>
              </a:gs>
              <a:gs pos="100000">
                <a:schemeClr val="tx1"/>
              </a:gs>
            </a:gsLst>
            <a:lin ang="5400000" scaled="0"/>
          </a:gradFill>
          <a:effectLst/>
          <a:latin typeface="+mj-lt"/>
          <a:ea typeface="+mn-ea"/>
          <a:cs typeface="Segoe UI" panose="020B0502040204020203" pitchFamily="34" charset="0"/>
        </a:defRPr>
      </a:lvl1pPr>
    </p:titleStyle>
    <p:bodyStyle>
      <a:lvl1pPr marL="329565" marR="0" indent="-329565" algn="l" defTabSz="896620" rtl="0" eaLnBrk="1" fontAlgn="auto" latinLnBrk="0" hangingPunct="1">
        <a:lnSpc>
          <a:spcPct val="90000"/>
        </a:lnSpc>
        <a:spcBef>
          <a:spcPct val="20000"/>
        </a:spcBef>
        <a:spcAft>
          <a:spcPts val="0"/>
        </a:spcAft>
        <a:buClrTx/>
        <a:buSzPct val="90000"/>
        <a:buFont typeface="Arial" panose="020B0604020202020204" pitchFamily="34" charset="0"/>
        <a:buChar char="•"/>
        <a:defRPr sz="3920" kern="1200" spc="0" baseline="0">
          <a:gradFill>
            <a:gsLst>
              <a:gs pos="1250">
                <a:schemeClr val="tx1"/>
              </a:gs>
              <a:gs pos="100000">
                <a:schemeClr val="tx1"/>
              </a:gs>
            </a:gsLst>
            <a:lin ang="5400000" scaled="0"/>
          </a:gradFill>
          <a:latin typeface="+mj-lt"/>
          <a:ea typeface="+mn-ea"/>
          <a:cs typeface="+mn-cs"/>
        </a:defRPr>
      </a:lvl1pPr>
      <a:lvl2pPr marL="561340" marR="0" indent="-231775" algn="l" defTabSz="896620" rtl="0" eaLnBrk="1" fontAlgn="auto" latinLnBrk="0" hangingPunct="1">
        <a:lnSpc>
          <a:spcPct val="90000"/>
        </a:lnSpc>
        <a:spcBef>
          <a:spcPct val="20000"/>
        </a:spcBef>
        <a:spcAft>
          <a:spcPts val="0"/>
        </a:spcAft>
        <a:buClrTx/>
        <a:buSzPct val="90000"/>
        <a:buFont typeface="Arial" panose="020B0604020202020204" pitchFamily="34" charset="0"/>
        <a:buChar char="•"/>
        <a:defRPr sz="2355" kern="1200" spc="0" baseline="0">
          <a:gradFill>
            <a:gsLst>
              <a:gs pos="1250">
                <a:schemeClr val="tx1"/>
              </a:gs>
              <a:gs pos="100000">
                <a:schemeClr val="tx1"/>
              </a:gs>
            </a:gsLst>
            <a:lin ang="5400000" scaled="0"/>
          </a:gradFill>
          <a:latin typeface="+mn-lt"/>
          <a:ea typeface="+mn-ea"/>
          <a:cs typeface="+mn-cs"/>
        </a:defRPr>
      </a:lvl2pPr>
      <a:lvl3pPr marL="768985" marR="0" indent="-219710" algn="l" defTabSz="896620" rtl="0" eaLnBrk="1" fontAlgn="auto" latinLnBrk="0" hangingPunct="1">
        <a:lnSpc>
          <a:spcPct val="90000"/>
        </a:lnSpc>
        <a:spcBef>
          <a:spcPct val="20000"/>
        </a:spcBef>
        <a:spcAft>
          <a:spcPts val="0"/>
        </a:spcAft>
        <a:buClrTx/>
        <a:buSzPct val="90000"/>
        <a:buFont typeface="Arial" panose="020B0604020202020204" pitchFamily="34" charset="0"/>
        <a:buChar char="•"/>
        <a:defRPr sz="1960" kern="1200" spc="0" baseline="0">
          <a:gradFill>
            <a:gsLst>
              <a:gs pos="1250">
                <a:schemeClr val="tx1"/>
              </a:gs>
              <a:gs pos="100000">
                <a:schemeClr val="tx1"/>
              </a:gs>
            </a:gsLst>
            <a:lin ang="5400000" scaled="0"/>
          </a:gradFill>
          <a:latin typeface="+mn-lt"/>
          <a:ea typeface="+mn-ea"/>
          <a:cs typeface="+mn-cs"/>
        </a:defRPr>
      </a:lvl3pPr>
      <a:lvl4pPr marL="988695" marR="0" indent="-219710" algn="l" defTabSz="896620" rtl="0" eaLnBrk="1" fontAlgn="auto" latinLnBrk="0" hangingPunct="1">
        <a:lnSpc>
          <a:spcPct val="90000"/>
        </a:lnSpc>
        <a:spcBef>
          <a:spcPct val="20000"/>
        </a:spcBef>
        <a:spcAft>
          <a:spcPts val="0"/>
        </a:spcAft>
        <a:buClrTx/>
        <a:buSzPct val="90000"/>
        <a:buFont typeface="Arial" panose="020B0604020202020204" pitchFamily="34" charset="0"/>
        <a:buChar char="•"/>
        <a:defRPr sz="1765" kern="1200" spc="0" baseline="0">
          <a:gradFill>
            <a:gsLst>
              <a:gs pos="1250">
                <a:schemeClr val="tx1"/>
              </a:gs>
              <a:gs pos="100000">
                <a:schemeClr val="tx1"/>
              </a:gs>
            </a:gsLst>
            <a:lin ang="5400000" scaled="0"/>
          </a:gradFill>
          <a:latin typeface="+mn-lt"/>
          <a:ea typeface="+mn-ea"/>
          <a:cs typeface="+mn-cs"/>
        </a:defRPr>
      </a:lvl4pPr>
      <a:lvl5pPr marL="1208405" marR="0" indent="-219710" algn="l" defTabSz="896620" rtl="0" eaLnBrk="1" fontAlgn="auto" latinLnBrk="0" hangingPunct="1">
        <a:lnSpc>
          <a:spcPct val="90000"/>
        </a:lnSpc>
        <a:spcBef>
          <a:spcPct val="20000"/>
        </a:spcBef>
        <a:spcAft>
          <a:spcPts val="0"/>
        </a:spcAft>
        <a:buClrTx/>
        <a:buSzPct val="90000"/>
        <a:buFont typeface="Arial" panose="020B0604020202020204" pitchFamily="34" charset="0"/>
        <a:buChar char="•"/>
        <a:defRPr sz="1765" kern="1200" spc="0" baseline="0">
          <a:gradFill>
            <a:gsLst>
              <a:gs pos="1250">
                <a:schemeClr val="tx1"/>
              </a:gs>
              <a:gs pos="100000">
                <a:schemeClr val="tx1"/>
              </a:gs>
            </a:gsLst>
            <a:lin ang="5400000" scaled="0"/>
          </a:gradFill>
          <a:latin typeface="+mn-lt"/>
          <a:ea typeface="+mn-ea"/>
          <a:cs typeface="+mn-cs"/>
        </a:defRPr>
      </a:lvl5pPr>
      <a:lvl6pPr marL="2465070" indent="-224155" algn="l" defTabSz="896620" rtl="0" eaLnBrk="1" latinLnBrk="0" hangingPunct="1">
        <a:spcBef>
          <a:spcPct val="20000"/>
        </a:spcBef>
        <a:buFont typeface="Arial" panose="020B0604020202020204" pitchFamily="34" charset="0"/>
        <a:buChar char="•"/>
        <a:defRPr sz="1920" kern="1200">
          <a:solidFill>
            <a:schemeClr val="tx1"/>
          </a:solidFill>
          <a:latin typeface="+mn-lt"/>
          <a:ea typeface="+mn-ea"/>
          <a:cs typeface="+mn-cs"/>
        </a:defRPr>
      </a:lvl6pPr>
      <a:lvl7pPr marL="2913380" indent="-224155" algn="l" defTabSz="896620" rtl="0" eaLnBrk="1" latinLnBrk="0" hangingPunct="1">
        <a:spcBef>
          <a:spcPct val="20000"/>
        </a:spcBef>
        <a:buFont typeface="Arial" panose="020B0604020202020204" pitchFamily="34" charset="0"/>
        <a:buChar char="•"/>
        <a:defRPr sz="1920" kern="1200">
          <a:solidFill>
            <a:schemeClr val="tx1"/>
          </a:solidFill>
          <a:latin typeface="+mn-lt"/>
          <a:ea typeface="+mn-ea"/>
          <a:cs typeface="+mn-cs"/>
        </a:defRPr>
      </a:lvl7pPr>
      <a:lvl8pPr marL="3361055" indent="-224155" algn="l" defTabSz="896620" rtl="0" eaLnBrk="1" latinLnBrk="0" hangingPunct="1">
        <a:spcBef>
          <a:spcPct val="20000"/>
        </a:spcBef>
        <a:buFont typeface="Arial" panose="020B0604020202020204" pitchFamily="34" charset="0"/>
        <a:buChar char="•"/>
        <a:defRPr sz="1920" kern="1200">
          <a:solidFill>
            <a:schemeClr val="tx1"/>
          </a:solidFill>
          <a:latin typeface="+mn-lt"/>
          <a:ea typeface="+mn-ea"/>
          <a:cs typeface="+mn-cs"/>
        </a:defRPr>
      </a:lvl8pPr>
      <a:lvl9pPr marL="3809365" indent="-224155" algn="l" defTabSz="896620" rtl="0" eaLnBrk="1" latinLnBrk="0" hangingPunct="1">
        <a:spcBef>
          <a:spcPct val="20000"/>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896620" rtl="0" eaLnBrk="1" latinLnBrk="0" hangingPunct="1">
        <a:defRPr sz="1730" kern="1200">
          <a:solidFill>
            <a:schemeClr val="tx1"/>
          </a:solidFill>
          <a:latin typeface="+mn-lt"/>
          <a:ea typeface="+mn-ea"/>
          <a:cs typeface="+mn-cs"/>
        </a:defRPr>
      </a:lvl1pPr>
      <a:lvl2pPr marL="448310" algn="l" defTabSz="896620" rtl="0" eaLnBrk="1" latinLnBrk="0" hangingPunct="1">
        <a:defRPr sz="1730" kern="1200">
          <a:solidFill>
            <a:schemeClr val="tx1"/>
          </a:solidFill>
          <a:latin typeface="+mn-lt"/>
          <a:ea typeface="+mn-ea"/>
          <a:cs typeface="+mn-cs"/>
        </a:defRPr>
      </a:lvl2pPr>
      <a:lvl3pPr marL="896620" algn="l" defTabSz="896620" rtl="0" eaLnBrk="1" latinLnBrk="0" hangingPunct="1">
        <a:defRPr sz="1730" kern="1200">
          <a:solidFill>
            <a:schemeClr val="tx1"/>
          </a:solidFill>
          <a:latin typeface="+mn-lt"/>
          <a:ea typeface="+mn-ea"/>
          <a:cs typeface="+mn-cs"/>
        </a:defRPr>
      </a:lvl3pPr>
      <a:lvl4pPr marL="1344295" algn="l" defTabSz="896620" rtl="0" eaLnBrk="1" latinLnBrk="0" hangingPunct="1">
        <a:defRPr sz="1730" kern="1200">
          <a:solidFill>
            <a:schemeClr val="tx1"/>
          </a:solidFill>
          <a:latin typeface="+mn-lt"/>
          <a:ea typeface="+mn-ea"/>
          <a:cs typeface="+mn-cs"/>
        </a:defRPr>
      </a:lvl4pPr>
      <a:lvl5pPr marL="1792605" algn="l" defTabSz="896620" rtl="0" eaLnBrk="1" latinLnBrk="0" hangingPunct="1">
        <a:defRPr sz="1730" kern="1200">
          <a:solidFill>
            <a:schemeClr val="tx1"/>
          </a:solidFill>
          <a:latin typeface="+mn-lt"/>
          <a:ea typeface="+mn-ea"/>
          <a:cs typeface="+mn-cs"/>
        </a:defRPr>
      </a:lvl5pPr>
      <a:lvl6pPr marL="2240915" algn="l" defTabSz="896620" rtl="0" eaLnBrk="1" latinLnBrk="0" hangingPunct="1">
        <a:defRPr sz="1730" kern="1200">
          <a:solidFill>
            <a:schemeClr val="tx1"/>
          </a:solidFill>
          <a:latin typeface="+mn-lt"/>
          <a:ea typeface="+mn-ea"/>
          <a:cs typeface="+mn-cs"/>
        </a:defRPr>
      </a:lvl6pPr>
      <a:lvl7pPr marL="2689225" algn="l" defTabSz="896620" rtl="0" eaLnBrk="1" latinLnBrk="0" hangingPunct="1">
        <a:defRPr sz="1730" kern="1200">
          <a:solidFill>
            <a:schemeClr val="tx1"/>
          </a:solidFill>
          <a:latin typeface="+mn-lt"/>
          <a:ea typeface="+mn-ea"/>
          <a:cs typeface="+mn-cs"/>
        </a:defRPr>
      </a:lvl7pPr>
      <a:lvl8pPr marL="3137535" algn="l" defTabSz="896620" rtl="0" eaLnBrk="1" latinLnBrk="0" hangingPunct="1">
        <a:defRPr sz="1730" kern="1200">
          <a:solidFill>
            <a:schemeClr val="tx1"/>
          </a:solidFill>
          <a:latin typeface="+mn-lt"/>
          <a:ea typeface="+mn-ea"/>
          <a:cs typeface="+mn-cs"/>
        </a:defRPr>
      </a:lvl8pPr>
      <a:lvl9pPr marL="3585210" algn="l" defTabSz="896620" rtl="0" eaLnBrk="1" latinLnBrk="0" hangingPunct="1">
        <a:defRPr sz="173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userDrawn="1"/>
        </p:nvPicPr>
        <p:blipFill>
          <a:blip r:embed="rId5" cstate="email"/>
          <a:stretch>
            <a:fillRect/>
          </a:stretch>
        </p:blipFill>
        <p:spPr>
          <a:xfrm rot="5400000">
            <a:off x="9187079" y="3012391"/>
            <a:ext cx="6858623" cy="833218"/>
          </a:xfrm>
          <a:prstGeom prst="rect">
            <a:avLst/>
          </a:prstGeom>
        </p:spPr>
      </p:pic>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Lst>
  <p:transition>
    <p:fade/>
  </p:transition>
  <p:txStyles>
    <p:titleStyle>
      <a:lvl1pPr algn="l" defTabSz="914400"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anose="020B0502040204020203" pitchFamily="34" charset="0"/>
        </a:defRPr>
      </a:lvl1pPr>
    </p:titleStyle>
    <p:bodyStyle>
      <a:lvl1pPr marL="224155" marR="0" indent="-224155" algn="l" defTabSz="914400" rtl="0" eaLnBrk="1" fontAlgn="auto" latinLnBrk="0" hangingPunct="1">
        <a:lnSpc>
          <a:spcPct val="90000"/>
        </a:lnSpc>
        <a:spcBef>
          <a:spcPct val="20000"/>
        </a:spcBef>
        <a:spcAft>
          <a:spcPts val="0"/>
        </a:spcAft>
        <a:buClrTx/>
        <a:buSzPct val="90000"/>
        <a:buFont typeface="Wingdings" panose="05000000000000000000" pitchFamily="2" charset="2"/>
        <a:buChar char=""/>
        <a:defRPr sz="3530" kern="1200" spc="0" baseline="0">
          <a:gradFill>
            <a:gsLst>
              <a:gs pos="1250">
                <a:schemeClr val="tx1"/>
              </a:gs>
              <a:gs pos="100000">
                <a:schemeClr val="tx1"/>
              </a:gs>
            </a:gsLst>
            <a:lin ang="5400000" scaled="0"/>
          </a:gradFill>
          <a:latin typeface="+mj-lt"/>
          <a:ea typeface="+mn-ea"/>
          <a:cs typeface="+mn-cs"/>
        </a:defRPr>
      </a:lvl1pPr>
      <a:lvl2pPr marL="448310" marR="0" indent="-224155" algn="l" defTabSz="914400" rtl="0" eaLnBrk="1" fontAlgn="auto" latinLnBrk="0" hangingPunct="1">
        <a:lnSpc>
          <a:spcPct val="90000"/>
        </a:lnSpc>
        <a:spcBef>
          <a:spcPct val="20000"/>
        </a:spcBef>
        <a:spcAft>
          <a:spcPts val="0"/>
        </a:spcAft>
        <a:buClrTx/>
        <a:buSzPct val="90000"/>
        <a:buFont typeface="Wingdings" panose="05000000000000000000" pitchFamily="2" charset="2"/>
        <a:buChar char=""/>
        <a:defRPr sz="2745" kern="1200" spc="0" baseline="0">
          <a:gradFill>
            <a:gsLst>
              <a:gs pos="1250">
                <a:schemeClr val="tx1"/>
              </a:gs>
              <a:gs pos="100000">
                <a:schemeClr val="tx1"/>
              </a:gs>
            </a:gsLst>
            <a:lin ang="5400000" scaled="0"/>
          </a:gradFill>
          <a:latin typeface="+mn-lt"/>
          <a:ea typeface="+mn-ea"/>
          <a:cs typeface="+mn-cs"/>
        </a:defRPr>
      </a:lvl2pPr>
      <a:lvl3pPr marL="672465" marR="0" indent="-224155" algn="l" defTabSz="914400" rtl="0" eaLnBrk="1" fontAlgn="auto" latinLnBrk="0" hangingPunct="1">
        <a:lnSpc>
          <a:spcPct val="90000"/>
        </a:lnSpc>
        <a:spcBef>
          <a:spcPct val="20000"/>
        </a:spcBef>
        <a:spcAft>
          <a:spcPts val="0"/>
        </a:spcAft>
        <a:buClrTx/>
        <a:buSzPct val="90000"/>
        <a:buFont typeface="Wingdings" panose="05000000000000000000" pitchFamily="2" charset="2"/>
        <a:buChar char=""/>
        <a:defRPr sz="2355" kern="1200" spc="0" baseline="0">
          <a:gradFill>
            <a:gsLst>
              <a:gs pos="1250">
                <a:schemeClr val="tx1"/>
              </a:gs>
              <a:gs pos="100000">
                <a:schemeClr val="tx1"/>
              </a:gs>
            </a:gsLst>
            <a:lin ang="5400000" scaled="0"/>
          </a:gradFill>
          <a:latin typeface="+mn-lt"/>
          <a:ea typeface="+mn-ea"/>
          <a:cs typeface="+mn-cs"/>
        </a:defRPr>
      </a:lvl3pPr>
      <a:lvl4pPr marL="896620" marR="0" indent="-224155" algn="l" defTabSz="914400" rtl="0" eaLnBrk="1" fontAlgn="auto" latinLnBrk="0" hangingPunct="1">
        <a:lnSpc>
          <a:spcPct val="90000"/>
        </a:lnSpc>
        <a:spcBef>
          <a:spcPct val="20000"/>
        </a:spcBef>
        <a:spcAft>
          <a:spcPts val="0"/>
        </a:spcAft>
        <a:buClrTx/>
        <a:buSzPct val="90000"/>
        <a:buFont typeface="Wingdings" panose="05000000000000000000" pitchFamily="2" charset="2"/>
        <a:buChar char=""/>
        <a:defRPr sz="2155" kern="1200" spc="0" baseline="0">
          <a:gradFill>
            <a:gsLst>
              <a:gs pos="1250">
                <a:schemeClr val="tx1"/>
              </a:gs>
              <a:gs pos="100000">
                <a:schemeClr val="tx1"/>
              </a:gs>
            </a:gsLst>
            <a:lin ang="5400000" scaled="0"/>
          </a:gradFill>
          <a:latin typeface="+mn-lt"/>
          <a:ea typeface="+mn-ea"/>
          <a:cs typeface="+mn-cs"/>
        </a:defRPr>
      </a:lvl4pPr>
      <a:lvl5pPr marL="1120775" marR="0" indent="-224155" algn="l" defTabSz="914400" rtl="0" eaLnBrk="1" fontAlgn="auto" latinLnBrk="0" hangingPunct="1">
        <a:lnSpc>
          <a:spcPct val="90000"/>
        </a:lnSpc>
        <a:spcBef>
          <a:spcPct val="20000"/>
        </a:spcBef>
        <a:spcAft>
          <a:spcPts val="0"/>
        </a:spcAft>
        <a:buClrTx/>
        <a:buSzPct val="90000"/>
        <a:buFont typeface="Wingdings" panose="05000000000000000000" pitchFamily="2" charset="2"/>
        <a:buChar char=""/>
        <a:defRPr sz="2155" kern="1200" spc="0" baseline="0">
          <a:gradFill>
            <a:gsLst>
              <a:gs pos="1250">
                <a:schemeClr val="tx1"/>
              </a:gs>
              <a:gs pos="100000">
                <a:schemeClr val="tx1"/>
              </a:gs>
            </a:gsLst>
            <a:lin ang="5400000" scaled="0"/>
          </a:gra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96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96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96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960" kern="1200">
          <a:solidFill>
            <a:schemeClr val="tx1"/>
          </a:solidFill>
          <a:latin typeface="+mn-lt"/>
          <a:ea typeface="+mn-ea"/>
          <a:cs typeface="+mn-cs"/>
        </a:defRPr>
      </a:lvl9pPr>
    </p:bodyStyle>
    <p:otherStyle>
      <a:defPPr>
        <a:defRPr lang="en-US"/>
      </a:defPPr>
      <a:lvl1pPr marL="0" algn="l" defTabSz="914400" rtl="0" eaLnBrk="1" latinLnBrk="0" hangingPunct="1">
        <a:defRPr sz="1765" kern="1200">
          <a:solidFill>
            <a:schemeClr val="tx1"/>
          </a:solidFill>
          <a:latin typeface="+mn-lt"/>
          <a:ea typeface="+mn-ea"/>
          <a:cs typeface="+mn-cs"/>
        </a:defRPr>
      </a:lvl1pPr>
      <a:lvl2pPr marL="457200" algn="l" defTabSz="914400" rtl="0" eaLnBrk="1" latinLnBrk="0" hangingPunct="1">
        <a:defRPr sz="1765" kern="1200">
          <a:solidFill>
            <a:schemeClr val="tx1"/>
          </a:solidFill>
          <a:latin typeface="+mn-lt"/>
          <a:ea typeface="+mn-ea"/>
          <a:cs typeface="+mn-cs"/>
        </a:defRPr>
      </a:lvl2pPr>
      <a:lvl3pPr marL="914400" algn="l" defTabSz="914400" rtl="0" eaLnBrk="1" latinLnBrk="0" hangingPunct="1">
        <a:defRPr sz="1765" kern="1200">
          <a:solidFill>
            <a:schemeClr val="tx1"/>
          </a:solidFill>
          <a:latin typeface="+mn-lt"/>
          <a:ea typeface="+mn-ea"/>
          <a:cs typeface="+mn-cs"/>
        </a:defRPr>
      </a:lvl3pPr>
      <a:lvl4pPr marL="1371600" algn="l" defTabSz="914400" rtl="0" eaLnBrk="1" latinLnBrk="0" hangingPunct="1">
        <a:defRPr sz="1765" kern="1200">
          <a:solidFill>
            <a:schemeClr val="tx1"/>
          </a:solidFill>
          <a:latin typeface="+mn-lt"/>
          <a:ea typeface="+mn-ea"/>
          <a:cs typeface="+mn-cs"/>
        </a:defRPr>
      </a:lvl4pPr>
      <a:lvl5pPr marL="1828800" algn="l" defTabSz="914400" rtl="0" eaLnBrk="1" latinLnBrk="0" hangingPunct="1">
        <a:defRPr sz="1765" kern="1200">
          <a:solidFill>
            <a:schemeClr val="tx1"/>
          </a:solidFill>
          <a:latin typeface="+mn-lt"/>
          <a:ea typeface="+mn-ea"/>
          <a:cs typeface="+mn-cs"/>
        </a:defRPr>
      </a:lvl5pPr>
      <a:lvl6pPr marL="2286000" algn="l" defTabSz="914400" rtl="0" eaLnBrk="1" latinLnBrk="0" hangingPunct="1">
        <a:defRPr sz="1765" kern="1200">
          <a:solidFill>
            <a:schemeClr val="tx1"/>
          </a:solidFill>
          <a:latin typeface="+mn-lt"/>
          <a:ea typeface="+mn-ea"/>
          <a:cs typeface="+mn-cs"/>
        </a:defRPr>
      </a:lvl6pPr>
      <a:lvl7pPr marL="2743200" algn="l" defTabSz="914400" rtl="0" eaLnBrk="1" latinLnBrk="0" hangingPunct="1">
        <a:defRPr sz="1765" kern="1200">
          <a:solidFill>
            <a:schemeClr val="tx1"/>
          </a:solidFill>
          <a:latin typeface="+mn-lt"/>
          <a:ea typeface="+mn-ea"/>
          <a:cs typeface="+mn-cs"/>
        </a:defRPr>
      </a:lvl7pPr>
      <a:lvl8pPr marL="3200400" algn="l" defTabSz="914400" rtl="0" eaLnBrk="1" latinLnBrk="0" hangingPunct="1">
        <a:defRPr sz="1765" kern="1200">
          <a:solidFill>
            <a:schemeClr val="tx1"/>
          </a:solidFill>
          <a:latin typeface="+mn-lt"/>
          <a:ea typeface="+mn-ea"/>
          <a:cs typeface="+mn-cs"/>
        </a:defRPr>
      </a:lvl8pPr>
      <a:lvl9pPr marL="3657600" algn="l" defTabSz="914400" rtl="0" eaLnBrk="1" latinLnBrk="0" hangingPunct="1">
        <a:defRPr sz="1765"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userDrawn="1"/>
        </p:nvPicPr>
        <p:blipFill>
          <a:blip r:embed="rId9" cstate="email"/>
          <a:stretch>
            <a:fillRect/>
          </a:stretch>
        </p:blipFill>
        <p:spPr>
          <a:xfrm rot="5400000">
            <a:off x="9187079" y="3012391"/>
            <a:ext cx="6858623" cy="833218"/>
          </a:xfrm>
          <a:prstGeom prst="rect">
            <a:avLst/>
          </a:prstGeom>
        </p:spPr>
      </p:pic>
    </p:spTree>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Lst>
  <p:transition>
    <p:fade/>
  </p:transition>
  <p:txStyles>
    <p:titleStyle>
      <a:lvl1pPr algn="l" defTabSz="914400"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anose="020B0502040204020203" pitchFamily="34" charset="0"/>
        </a:defRPr>
      </a:lvl1pPr>
    </p:titleStyle>
    <p:bodyStyle>
      <a:lvl1pPr marL="224155" marR="0" indent="-224155" algn="l" defTabSz="914400" rtl="0" eaLnBrk="1" fontAlgn="auto" latinLnBrk="0" hangingPunct="1">
        <a:lnSpc>
          <a:spcPct val="90000"/>
        </a:lnSpc>
        <a:spcBef>
          <a:spcPct val="20000"/>
        </a:spcBef>
        <a:spcAft>
          <a:spcPts val="0"/>
        </a:spcAft>
        <a:buClrTx/>
        <a:buSzPct val="90000"/>
        <a:buFont typeface="Wingdings" panose="05000000000000000000" pitchFamily="2" charset="2"/>
        <a:buChar char=""/>
        <a:defRPr sz="3530" kern="1200" spc="0" baseline="0">
          <a:gradFill>
            <a:gsLst>
              <a:gs pos="1250">
                <a:schemeClr val="tx1"/>
              </a:gs>
              <a:gs pos="100000">
                <a:schemeClr val="tx1"/>
              </a:gs>
            </a:gsLst>
            <a:lin ang="5400000" scaled="0"/>
          </a:gradFill>
          <a:latin typeface="+mj-lt"/>
          <a:ea typeface="+mn-ea"/>
          <a:cs typeface="+mn-cs"/>
        </a:defRPr>
      </a:lvl1pPr>
      <a:lvl2pPr marL="448310" marR="0" indent="-224155" algn="l" defTabSz="914400" rtl="0" eaLnBrk="1" fontAlgn="auto" latinLnBrk="0" hangingPunct="1">
        <a:lnSpc>
          <a:spcPct val="90000"/>
        </a:lnSpc>
        <a:spcBef>
          <a:spcPct val="20000"/>
        </a:spcBef>
        <a:spcAft>
          <a:spcPts val="0"/>
        </a:spcAft>
        <a:buClrTx/>
        <a:buSzPct val="90000"/>
        <a:buFont typeface="Wingdings" panose="05000000000000000000" pitchFamily="2" charset="2"/>
        <a:buChar char=""/>
        <a:defRPr sz="2745" kern="1200" spc="0" baseline="0">
          <a:gradFill>
            <a:gsLst>
              <a:gs pos="1250">
                <a:schemeClr val="tx1"/>
              </a:gs>
              <a:gs pos="100000">
                <a:schemeClr val="tx1"/>
              </a:gs>
            </a:gsLst>
            <a:lin ang="5400000" scaled="0"/>
          </a:gradFill>
          <a:latin typeface="+mn-lt"/>
          <a:ea typeface="+mn-ea"/>
          <a:cs typeface="+mn-cs"/>
        </a:defRPr>
      </a:lvl2pPr>
      <a:lvl3pPr marL="672465" marR="0" indent="-224155" algn="l" defTabSz="914400" rtl="0" eaLnBrk="1" fontAlgn="auto" latinLnBrk="0" hangingPunct="1">
        <a:lnSpc>
          <a:spcPct val="90000"/>
        </a:lnSpc>
        <a:spcBef>
          <a:spcPct val="20000"/>
        </a:spcBef>
        <a:spcAft>
          <a:spcPts val="0"/>
        </a:spcAft>
        <a:buClrTx/>
        <a:buSzPct val="90000"/>
        <a:buFont typeface="Wingdings" panose="05000000000000000000" pitchFamily="2" charset="2"/>
        <a:buChar char=""/>
        <a:defRPr sz="2355" kern="1200" spc="0" baseline="0">
          <a:gradFill>
            <a:gsLst>
              <a:gs pos="1250">
                <a:schemeClr val="tx1"/>
              </a:gs>
              <a:gs pos="100000">
                <a:schemeClr val="tx1"/>
              </a:gs>
            </a:gsLst>
            <a:lin ang="5400000" scaled="0"/>
          </a:gradFill>
          <a:latin typeface="+mn-lt"/>
          <a:ea typeface="+mn-ea"/>
          <a:cs typeface="+mn-cs"/>
        </a:defRPr>
      </a:lvl3pPr>
      <a:lvl4pPr marL="896620" marR="0" indent="-224155" algn="l" defTabSz="914400" rtl="0" eaLnBrk="1" fontAlgn="auto" latinLnBrk="0" hangingPunct="1">
        <a:lnSpc>
          <a:spcPct val="90000"/>
        </a:lnSpc>
        <a:spcBef>
          <a:spcPct val="20000"/>
        </a:spcBef>
        <a:spcAft>
          <a:spcPts val="0"/>
        </a:spcAft>
        <a:buClrTx/>
        <a:buSzPct val="90000"/>
        <a:buFont typeface="Wingdings" panose="05000000000000000000" pitchFamily="2" charset="2"/>
        <a:buChar char=""/>
        <a:defRPr sz="2155" kern="1200" spc="0" baseline="0">
          <a:gradFill>
            <a:gsLst>
              <a:gs pos="1250">
                <a:schemeClr val="tx1"/>
              </a:gs>
              <a:gs pos="100000">
                <a:schemeClr val="tx1"/>
              </a:gs>
            </a:gsLst>
            <a:lin ang="5400000" scaled="0"/>
          </a:gradFill>
          <a:latin typeface="+mn-lt"/>
          <a:ea typeface="+mn-ea"/>
          <a:cs typeface="+mn-cs"/>
        </a:defRPr>
      </a:lvl4pPr>
      <a:lvl5pPr marL="1120775" marR="0" indent="-224155" algn="l" defTabSz="914400" rtl="0" eaLnBrk="1" fontAlgn="auto" latinLnBrk="0" hangingPunct="1">
        <a:lnSpc>
          <a:spcPct val="90000"/>
        </a:lnSpc>
        <a:spcBef>
          <a:spcPct val="20000"/>
        </a:spcBef>
        <a:spcAft>
          <a:spcPts val="0"/>
        </a:spcAft>
        <a:buClrTx/>
        <a:buSzPct val="90000"/>
        <a:buFont typeface="Wingdings" panose="05000000000000000000" pitchFamily="2" charset="2"/>
        <a:buChar char=""/>
        <a:defRPr sz="2155" kern="1200" spc="0" baseline="0">
          <a:gradFill>
            <a:gsLst>
              <a:gs pos="1250">
                <a:schemeClr val="tx1"/>
              </a:gs>
              <a:gs pos="100000">
                <a:schemeClr val="tx1"/>
              </a:gs>
            </a:gsLst>
            <a:lin ang="5400000" scaled="0"/>
          </a:gra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96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96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96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960" kern="1200">
          <a:solidFill>
            <a:schemeClr val="tx1"/>
          </a:solidFill>
          <a:latin typeface="+mn-lt"/>
          <a:ea typeface="+mn-ea"/>
          <a:cs typeface="+mn-cs"/>
        </a:defRPr>
      </a:lvl9pPr>
    </p:bodyStyle>
    <p:otherStyle>
      <a:defPPr>
        <a:defRPr lang="en-US"/>
      </a:defPPr>
      <a:lvl1pPr marL="0" algn="l" defTabSz="914400" rtl="0" eaLnBrk="1" latinLnBrk="0" hangingPunct="1">
        <a:defRPr sz="1765" kern="1200">
          <a:solidFill>
            <a:schemeClr val="tx1"/>
          </a:solidFill>
          <a:latin typeface="+mn-lt"/>
          <a:ea typeface="+mn-ea"/>
          <a:cs typeface="+mn-cs"/>
        </a:defRPr>
      </a:lvl1pPr>
      <a:lvl2pPr marL="457200" algn="l" defTabSz="914400" rtl="0" eaLnBrk="1" latinLnBrk="0" hangingPunct="1">
        <a:defRPr sz="1765" kern="1200">
          <a:solidFill>
            <a:schemeClr val="tx1"/>
          </a:solidFill>
          <a:latin typeface="+mn-lt"/>
          <a:ea typeface="+mn-ea"/>
          <a:cs typeface="+mn-cs"/>
        </a:defRPr>
      </a:lvl2pPr>
      <a:lvl3pPr marL="914400" algn="l" defTabSz="914400" rtl="0" eaLnBrk="1" latinLnBrk="0" hangingPunct="1">
        <a:defRPr sz="1765" kern="1200">
          <a:solidFill>
            <a:schemeClr val="tx1"/>
          </a:solidFill>
          <a:latin typeface="+mn-lt"/>
          <a:ea typeface="+mn-ea"/>
          <a:cs typeface="+mn-cs"/>
        </a:defRPr>
      </a:lvl3pPr>
      <a:lvl4pPr marL="1371600" algn="l" defTabSz="914400" rtl="0" eaLnBrk="1" latinLnBrk="0" hangingPunct="1">
        <a:defRPr sz="1765" kern="1200">
          <a:solidFill>
            <a:schemeClr val="tx1"/>
          </a:solidFill>
          <a:latin typeface="+mn-lt"/>
          <a:ea typeface="+mn-ea"/>
          <a:cs typeface="+mn-cs"/>
        </a:defRPr>
      </a:lvl4pPr>
      <a:lvl5pPr marL="1828800" algn="l" defTabSz="914400" rtl="0" eaLnBrk="1" latinLnBrk="0" hangingPunct="1">
        <a:defRPr sz="1765" kern="1200">
          <a:solidFill>
            <a:schemeClr val="tx1"/>
          </a:solidFill>
          <a:latin typeface="+mn-lt"/>
          <a:ea typeface="+mn-ea"/>
          <a:cs typeface="+mn-cs"/>
        </a:defRPr>
      </a:lvl5pPr>
      <a:lvl6pPr marL="2286000" algn="l" defTabSz="914400" rtl="0" eaLnBrk="1" latinLnBrk="0" hangingPunct="1">
        <a:defRPr sz="1765" kern="1200">
          <a:solidFill>
            <a:schemeClr val="tx1"/>
          </a:solidFill>
          <a:latin typeface="+mn-lt"/>
          <a:ea typeface="+mn-ea"/>
          <a:cs typeface="+mn-cs"/>
        </a:defRPr>
      </a:lvl6pPr>
      <a:lvl7pPr marL="2743200" algn="l" defTabSz="914400" rtl="0" eaLnBrk="1" latinLnBrk="0" hangingPunct="1">
        <a:defRPr sz="1765" kern="1200">
          <a:solidFill>
            <a:schemeClr val="tx1"/>
          </a:solidFill>
          <a:latin typeface="+mn-lt"/>
          <a:ea typeface="+mn-ea"/>
          <a:cs typeface="+mn-cs"/>
        </a:defRPr>
      </a:lvl7pPr>
      <a:lvl8pPr marL="3200400" algn="l" defTabSz="914400" rtl="0" eaLnBrk="1" latinLnBrk="0" hangingPunct="1">
        <a:defRPr sz="1765" kern="1200">
          <a:solidFill>
            <a:schemeClr val="tx1"/>
          </a:solidFill>
          <a:latin typeface="+mn-lt"/>
          <a:ea typeface="+mn-ea"/>
          <a:cs typeface="+mn-cs"/>
        </a:defRPr>
      </a:lvl8pPr>
      <a:lvl9pPr marL="3657600" algn="l" defTabSz="914400" rtl="0" eaLnBrk="1" latinLnBrk="0" hangingPunct="1">
        <a:defRPr sz="1765"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2"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userDrawn="1"/>
        </p:nvPicPr>
        <p:blipFill>
          <a:blip r:embed="rId6"/>
          <a:stretch>
            <a:fillRect/>
          </a:stretch>
        </p:blipFill>
        <p:spPr>
          <a:xfrm rot="5400000">
            <a:off x="9187080" y="3012391"/>
            <a:ext cx="6858623" cy="833218"/>
          </a:xfrm>
          <a:prstGeom prst="rect">
            <a:avLst/>
          </a:prstGeom>
        </p:spPr>
      </p:pic>
    </p:spTree>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Lst>
  <p:transition>
    <p:fade/>
  </p:transition>
  <p:txStyles>
    <p:titleStyle>
      <a:lvl1pPr algn="l" defTabSz="914400"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anose="020B0502040204020203" pitchFamily="34" charset="0"/>
        </a:defRPr>
      </a:lvl1pPr>
    </p:titleStyle>
    <p:bodyStyle>
      <a:lvl1pPr marL="224155" marR="0" indent="-224155" algn="l" defTabSz="914400" rtl="0" eaLnBrk="1" fontAlgn="auto" latinLnBrk="0" hangingPunct="1">
        <a:lnSpc>
          <a:spcPct val="90000"/>
        </a:lnSpc>
        <a:spcBef>
          <a:spcPct val="20000"/>
        </a:spcBef>
        <a:spcAft>
          <a:spcPts val="0"/>
        </a:spcAft>
        <a:buClrTx/>
        <a:buSzPct val="90000"/>
        <a:buFont typeface="Wingdings" panose="05000000000000000000" pitchFamily="2" charset="2"/>
        <a:buChar char=""/>
        <a:defRPr sz="3530" kern="1200" spc="0" baseline="0">
          <a:gradFill>
            <a:gsLst>
              <a:gs pos="1250">
                <a:schemeClr val="tx1"/>
              </a:gs>
              <a:gs pos="100000">
                <a:schemeClr val="tx1"/>
              </a:gs>
            </a:gsLst>
            <a:lin ang="5400000" scaled="0"/>
          </a:gradFill>
          <a:latin typeface="+mj-lt"/>
          <a:ea typeface="+mn-ea"/>
          <a:cs typeface="+mn-cs"/>
        </a:defRPr>
      </a:lvl1pPr>
      <a:lvl2pPr marL="448310" marR="0" indent="-224155" algn="l" defTabSz="914400" rtl="0" eaLnBrk="1" fontAlgn="auto" latinLnBrk="0" hangingPunct="1">
        <a:lnSpc>
          <a:spcPct val="90000"/>
        </a:lnSpc>
        <a:spcBef>
          <a:spcPct val="20000"/>
        </a:spcBef>
        <a:spcAft>
          <a:spcPts val="0"/>
        </a:spcAft>
        <a:buClrTx/>
        <a:buSzPct val="90000"/>
        <a:buFont typeface="Wingdings" panose="05000000000000000000" pitchFamily="2" charset="2"/>
        <a:buChar char=""/>
        <a:defRPr sz="2745" kern="1200" spc="0" baseline="0">
          <a:gradFill>
            <a:gsLst>
              <a:gs pos="1250">
                <a:schemeClr val="tx1"/>
              </a:gs>
              <a:gs pos="100000">
                <a:schemeClr val="tx1"/>
              </a:gs>
            </a:gsLst>
            <a:lin ang="5400000" scaled="0"/>
          </a:gradFill>
          <a:latin typeface="+mn-lt"/>
          <a:ea typeface="+mn-ea"/>
          <a:cs typeface="+mn-cs"/>
        </a:defRPr>
      </a:lvl2pPr>
      <a:lvl3pPr marL="672465" marR="0" indent="-224155" algn="l" defTabSz="914400" rtl="0" eaLnBrk="1" fontAlgn="auto" latinLnBrk="0" hangingPunct="1">
        <a:lnSpc>
          <a:spcPct val="90000"/>
        </a:lnSpc>
        <a:spcBef>
          <a:spcPct val="20000"/>
        </a:spcBef>
        <a:spcAft>
          <a:spcPts val="0"/>
        </a:spcAft>
        <a:buClrTx/>
        <a:buSzPct val="90000"/>
        <a:buFont typeface="Wingdings" panose="05000000000000000000" pitchFamily="2" charset="2"/>
        <a:buChar char=""/>
        <a:defRPr sz="2355" kern="1200" spc="0" baseline="0">
          <a:gradFill>
            <a:gsLst>
              <a:gs pos="1250">
                <a:schemeClr val="tx1"/>
              </a:gs>
              <a:gs pos="100000">
                <a:schemeClr val="tx1"/>
              </a:gs>
            </a:gsLst>
            <a:lin ang="5400000" scaled="0"/>
          </a:gradFill>
          <a:latin typeface="+mn-lt"/>
          <a:ea typeface="+mn-ea"/>
          <a:cs typeface="+mn-cs"/>
        </a:defRPr>
      </a:lvl3pPr>
      <a:lvl4pPr marL="895985" marR="0" indent="-224155" algn="l" defTabSz="914400" rtl="0" eaLnBrk="1" fontAlgn="auto" latinLnBrk="0" hangingPunct="1">
        <a:lnSpc>
          <a:spcPct val="90000"/>
        </a:lnSpc>
        <a:spcBef>
          <a:spcPct val="20000"/>
        </a:spcBef>
        <a:spcAft>
          <a:spcPts val="0"/>
        </a:spcAft>
        <a:buClrTx/>
        <a:buSzPct val="90000"/>
        <a:buFont typeface="Wingdings" panose="05000000000000000000" pitchFamily="2" charset="2"/>
        <a:buChar char=""/>
        <a:defRPr sz="2155" kern="1200" spc="0" baseline="0">
          <a:gradFill>
            <a:gsLst>
              <a:gs pos="1250">
                <a:schemeClr val="tx1"/>
              </a:gs>
              <a:gs pos="100000">
                <a:schemeClr val="tx1"/>
              </a:gs>
            </a:gsLst>
            <a:lin ang="5400000" scaled="0"/>
          </a:gradFill>
          <a:latin typeface="+mn-lt"/>
          <a:ea typeface="+mn-ea"/>
          <a:cs typeface="+mn-cs"/>
        </a:defRPr>
      </a:lvl4pPr>
      <a:lvl5pPr marL="1120140" marR="0" indent="-224155" algn="l" defTabSz="914400" rtl="0" eaLnBrk="1" fontAlgn="auto" latinLnBrk="0" hangingPunct="1">
        <a:lnSpc>
          <a:spcPct val="90000"/>
        </a:lnSpc>
        <a:spcBef>
          <a:spcPct val="20000"/>
        </a:spcBef>
        <a:spcAft>
          <a:spcPts val="0"/>
        </a:spcAft>
        <a:buClrTx/>
        <a:buSzPct val="90000"/>
        <a:buFont typeface="Wingdings" panose="05000000000000000000" pitchFamily="2" charset="2"/>
        <a:buChar char=""/>
        <a:defRPr sz="2155" kern="1200" spc="0" baseline="0">
          <a:gradFill>
            <a:gsLst>
              <a:gs pos="1250">
                <a:schemeClr val="tx1"/>
              </a:gs>
              <a:gs pos="100000">
                <a:schemeClr val="tx1"/>
              </a:gs>
            </a:gsLst>
            <a:lin ang="5400000" scaled="0"/>
          </a:gradFill>
          <a:latin typeface="+mn-lt"/>
          <a:ea typeface="+mn-ea"/>
          <a:cs typeface="+mn-cs"/>
        </a:defRPr>
      </a:lvl5pPr>
      <a:lvl6pPr marL="2513965" indent="-228600" algn="l" defTabSz="914400" rtl="0" eaLnBrk="1" latinLnBrk="0" hangingPunct="1">
        <a:spcBef>
          <a:spcPct val="20000"/>
        </a:spcBef>
        <a:buFont typeface="Arial" panose="020B0604020202020204" pitchFamily="34" charset="0"/>
        <a:buChar char="•"/>
        <a:defRPr sz="196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B0604020202020204" pitchFamily="34" charset="0"/>
        <a:buChar char="•"/>
        <a:defRPr sz="1960" kern="1200">
          <a:solidFill>
            <a:schemeClr val="tx1"/>
          </a:solidFill>
          <a:latin typeface="+mn-lt"/>
          <a:ea typeface="+mn-ea"/>
          <a:cs typeface="+mn-cs"/>
        </a:defRPr>
      </a:lvl7pPr>
      <a:lvl8pPr marL="3428365" indent="-228600" algn="l" defTabSz="914400" rtl="0" eaLnBrk="1" latinLnBrk="0" hangingPunct="1">
        <a:spcBef>
          <a:spcPct val="20000"/>
        </a:spcBef>
        <a:buFont typeface="Arial" panose="020B0604020202020204" pitchFamily="34" charset="0"/>
        <a:buChar char="•"/>
        <a:defRPr sz="1960" kern="1200">
          <a:solidFill>
            <a:schemeClr val="tx1"/>
          </a:solidFill>
          <a:latin typeface="+mn-lt"/>
          <a:ea typeface="+mn-ea"/>
          <a:cs typeface="+mn-cs"/>
        </a:defRPr>
      </a:lvl8pPr>
      <a:lvl9pPr marL="3885565" indent="-228600" algn="l" defTabSz="914400" rtl="0" eaLnBrk="1" latinLnBrk="0" hangingPunct="1">
        <a:spcBef>
          <a:spcPct val="20000"/>
        </a:spcBef>
        <a:buFont typeface="Arial" panose="020B0604020202020204" pitchFamily="34" charset="0"/>
        <a:buChar char="•"/>
        <a:defRPr sz="1960" kern="1200">
          <a:solidFill>
            <a:schemeClr val="tx1"/>
          </a:solidFill>
          <a:latin typeface="+mn-lt"/>
          <a:ea typeface="+mn-ea"/>
          <a:cs typeface="+mn-cs"/>
        </a:defRPr>
      </a:lvl9pPr>
    </p:bodyStyle>
    <p:otherStyle>
      <a:defPPr>
        <a:defRPr lang="en-US"/>
      </a:defPPr>
      <a:lvl1pPr marL="0" algn="l" defTabSz="914400" rtl="0" eaLnBrk="1" latinLnBrk="0" hangingPunct="1">
        <a:defRPr sz="1765" kern="1200">
          <a:solidFill>
            <a:schemeClr val="tx1"/>
          </a:solidFill>
          <a:latin typeface="+mn-lt"/>
          <a:ea typeface="+mn-ea"/>
          <a:cs typeface="+mn-cs"/>
        </a:defRPr>
      </a:lvl1pPr>
      <a:lvl2pPr marL="457200" algn="l" defTabSz="914400" rtl="0" eaLnBrk="1" latinLnBrk="0" hangingPunct="1">
        <a:defRPr sz="1765" kern="1200">
          <a:solidFill>
            <a:schemeClr val="tx1"/>
          </a:solidFill>
          <a:latin typeface="+mn-lt"/>
          <a:ea typeface="+mn-ea"/>
          <a:cs typeface="+mn-cs"/>
        </a:defRPr>
      </a:lvl2pPr>
      <a:lvl3pPr marL="914400" algn="l" defTabSz="914400" rtl="0" eaLnBrk="1" latinLnBrk="0" hangingPunct="1">
        <a:defRPr sz="1765" kern="1200">
          <a:solidFill>
            <a:schemeClr val="tx1"/>
          </a:solidFill>
          <a:latin typeface="+mn-lt"/>
          <a:ea typeface="+mn-ea"/>
          <a:cs typeface="+mn-cs"/>
        </a:defRPr>
      </a:lvl3pPr>
      <a:lvl4pPr marL="1371600" algn="l" defTabSz="914400" rtl="0" eaLnBrk="1" latinLnBrk="0" hangingPunct="1">
        <a:defRPr sz="1765" kern="1200">
          <a:solidFill>
            <a:schemeClr val="tx1"/>
          </a:solidFill>
          <a:latin typeface="+mn-lt"/>
          <a:ea typeface="+mn-ea"/>
          <a:cs typeface="+mn-cs"/>
        </a:defRPr>
      </a:lvl4pPr>
      <a:lvl5pPr marL="1828165" algn="l" defTabSz="914400" rtl="0" eaLnBrk="1" latinLnBrk="0" hangingPunct="1">
        <a:defRPr sz="1765" kern="1200">
          <a:solidFill>
            <a:schemeClr val="tx1"/>
          </a:solidFill>
          <a:latin typeface="+mn-lt"/>
          <a:ea typeface="+mn-ea"/>
          <a:cs typeface="+mn-cs"/>
        </a:defRPr>
      </a:lvl5pPr>
      <a:lvl6pPr marL="2285365" algn="l" defTabSz="914400" rtl="0" eaLnBrk="1" latinLnBrk="0" hangingPunct="1">
        <a:defRPr sz="1765" kern="1200">
          <a:solidFill>
            <a:schemeClr val="tx1"/>
          </a:solidFill>
          <a:latin typeface="+mn-lt"/>
          <a:ea typeface="+mn-ea"/>
          <a:cs typeface="+mn-cs"/>
        </a:defRPr>
      </a:lvl6pPr>
      <a:lvl7pPr marL="2742565" algn="l" defTabSz="914400" rtl="0" eaLnBrk="1" latinLnBrk="0" hangingPunct="1">
        <a:defRPr sz="1765" kern="1200">
          <a:solidFill>
            <a:schemeClr val="tx1"/>
          </a:solidFill>
          <a:latin typeface="+mn-lt"/>
          <a:ea typeface="+mn-ea"/>
          <a:cs typeface="+mn-cs"/>
        </a:defRPr>
      </a:lvl7pPr>
      <a:lvl8pPr marL="3199765" algn="l" defTabSz="914400" rtl="0" eaLnBrk="1" latinLnBrk="0" hangingPunct="1">
        <a:defRPr sz="1765" kern="1200">
          <a:solidFill>
            <a:schemeClr val="tx1"/>
          </a:solidFill>
          <a:latin typeface="+mn-lt"/>
          <a:ea typeface="+mn-ea"/>
          <a:cs typeface="+mn-cs"/>
        </a:defRPr>
      </a:lvl8pPr>
      <a:lvl9pPr marL="3656965" algn="l" defTabSz="914400" rtl="0" eaLnBrk="1" latinLnBrk="0" hangingPunct="1">
        <a:defRPr sz="1765"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4" name="矩形 3"/>
          <p:cNvSpPr/>
          <p:nvPr userDrawn="1"/>
        </p:nvSpPr>
        <p:spPr>
          <a:xfrm>
            <a:off x="233760" y="202738"/>
            <a:ext cx="496880" cy="49687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400">
              <a:solidFill>
                <a:prstClr val="white"/>
              </a:solidFill>
            </a:endParaRPr>
          </a:p>
        </p:txBody>
      </p:sp>
      <p:sp>
        <p:nvSpPr>
          <p:cNvPr id="6" name="矩形 5"/>
          <p:cNvSpPr/>
          <p:nvPr userDrawn="1"/>
        </p:nvSpPr>
        <p:spPr>
          <a:xfrm>
            <a:off x="478571" y="469159"/>
            <a:ext cx="331253" cy="33125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400">
              <a:solidFill>
                <a:prstClr val="white"/>
              </a:solidFill>
            </a:endParaRPr>
          </a:p>
        </p:txBody>
      </p:sp>
      <p:cxnSp>
        <p:nvCxnSpPr>
          <p:cNvPr id="8" name="直接连接符 46"/>
          <p:cNvCxnSpPr>
            <a:cxnSpLocks noChangeShapeType="1"/>
          </p:cNvCxnSpPr>
          <p:nvPr userDrawn="1"/>
        </p:nvCxnSpPr>
        <p:spPr bwMode="auto">
          <a:xfrm flipH="1">
            <a:off x="855137" y="872068"/>
            <a:ext cx="11135615" cy="0"/>
          </a:xfrm>
          <a:prstGeom prst="line">
            <a:avLst/>
          </a:prstGeom>
          <a:noFill/>
          <a:ln w="9525" cmpd="sng">
            <a:solidFill>
              <a:srgbClr val="4D4948"/>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Lst>
  <mc:AlternateContent xmlns:mc="http://schemas.openxmlformats.org/markup-compatibility/2006" xmlns:p14="http://schemas.microsoft.com/office/powerpoint/2010/main">
    <mc:Choice Requires="p14">
      <p:transition spd="slow" p14:dur="1750" advClick="0" advTm="2000">
        <p14:gallery dir="l"/>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ox(out)">
                                      <p:cBhvr>
                                        <p:cTn id="10" dur="500"/>
                                        <p:tgtEl>
                                          <p:spTgt spid="6"/>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txStyles>
    <p:titleStyle>
      <a:lvl1pPr algn="l" rtl="0" eaLnBrk="0" fontAlgn="base" hangingPunct="0">
        <a:spcBef>
          <a:spcPct val="0"/>
        </a:spcBef>
        <a:spcAft>
          <a:spcPct val="0"/>
        </a:spcAft>
        <a:defRPr sz="3465" b="1">
          <a:solidFill>
            <a:schemeClr val="tx1"/>
          </a:solidFill>
          <a:latin typeface="+mj-lt"/>
          <a:ea typeface="+mj-ea"/>
          <a:cs typeface="+mj-cs"/>
        </a:defRPr>
      </a:lvl1pPr>
      <a:lvl2pPr algn="l" rtl="0" eaLnBrk="0" fontAlgn="base" hangingPunct="0">
        <a:spcBef>
          <a:spcPct val="0"/>
        </a:spcBef>
        <a:spcAft>
          <a:spcPct val="0"/>
        </a:spcAft>
        <a:defRPr sz="3465" b="1">
          <a:solidFill>
            <a:schemeClr val="tx1"/>
          </a:solidFill>
          <a:latin typeface="Arial" panose="020B0604020202020204" pitchFamily="34" charset="0"/>
          <a:ea typeface="微软雅黑" panose="020B0503020204020204" pitchFamily="34" charset="-122"/>
          <a:cs typeface="宋体" panose="02010600030101010101" pitchFamily="2" charset="-122"/>
        </a:defRPr>
      </a:lvl2pPr>
      <a:lvl3pPr algn="l" rtl="0" eaLnBrk="0" fontAlgn="base" hangingPunct="0">
        <a:spcBef>
          <a:spcPct val="0"/>
        </a:spcBef>
        <a:spcAft>
          <a:spcPct val="0"/>
        </a:spcAft>
        <a:defRPr sz="3465" b="1">
          <a:solidFill>
            <a:schemeClr val="tx1"/>
          </a:solidFill>
          <a:latin typeface="Arial" panose="020B0604020202020204" pitchFamily="34" charset="0"/>
          <a:ea typeface="微软雅黑" panose="020B0503020204020204" pitchFamily="34" charset="-122"/>
          <a:cs typeface="宋体" panose="02010600030101010101" pitchFamily="2" charset="-122"/>
        </a:defRPr>
      </a:lvl3pPr>
      <a:lvl4pPr algn="l" rtl="0" eaLnBrk="0" fontAlgn="base" hangingPunct="0">
        <a:spcBef>
          <a:spcPct val="0"/>
        </a:spcBef>
        <a:spcAft>
          <a:spcPct val="0"/>
        </a:spcAft>
        <a:defRPr sz="3465" b="1">
          <a:solidFill>
            <a:schemeClr val="tx1"/>
          </a:solidFill>
          <a:latin typeface="Arial" panose="020B0604020202020204" pitchFamily="34" charset="0"/>
          <a:ea typeface="微软雅黑" panose="020B0503020204020204" pitchFamily="34" charset="-122"/>
          <a:cs typeface="宋体" panose="02010600030101010101" pitchFamily="2" charset="-122"/>
        </a:defRPr>
      </a:lvl4pPr>
      <a:lvl5pPr algn="l" rtl="0" eaLnBrk="0" fontAlgn="base" hangingPunct="0">
        <a:spcBef>
          <a:spcPct val="0"/>
        </a:spcBef>
        <a:spcAft>
          <a:spcPct val="0"/>
        </a:spcAft>
        <a:defRPr sz="3465" b="1">
          <a:solidFill>
            <a:schemeClr val="tx1"/>
          </a:solidFill>
          <a:latin typeface="Arial" panose="020B0604020202020204" pitchFamily="34" charset="0"/>
          <a:ea typeface="微软雅黑" panose="020B0503020204020204" pitchFamily="34" charset="-122"/>
          <a:cs typeface="宋体" panose="02010600030101010101" pitchFamily="2" charset="-122"/>
        </a:defRPr>
      </a:lvl5pPr>
      <a:lvl6pPr marL="565150" algn="l" rtl="0" fontAlgn="base">
        <a:spcBef>
          <a:spcPct val="0"/>
        </a:spcBef>
        <a:spcAft>
          <a:spcPct val="0"/>
        </a:spcAft>
        <a:defRPr sz="3465" b="1">
          <a:solidFill>
            <a:schemeClr val="tx1"/>
          </a:solidFill>
          <a:latin typeface="Arial" panose="020B0604020202020204" pitchFamily="34" charset="0"/>
          <a:ea typeface="微软雅黑" panose="020B0503020204020204" pitchFamily="34" charset="-122"/>
          <a:cs typeface="宋体" panose="02010600030101010101" pitchFamily="2" charset="-122"/>
        </a:defRPr>
      </a:lvl6pPr>
      <a:lvl7pPr marL="1130935" algn="l" rtl="0" fontAlgn="base">
        <a:spcBef>
          <a:spcPct val="0"/>
        </a:spcBef>
        <a:spcAft>
          <a:spcPct val="0"/>
        </a:spcAft>
        <a:defRPr sz="3465" b="1">
          <a:solidFill>
            <a:schemeClr val="tx1"/>
          </a:solidFill>
          <a:latin typeface="Arial" panose="020B0604020202020204" pitchFamily="34" charset="0"/>
          <a:ea typeface="微软雅黑" panose="020B0503020204020204" pitchFamily="34" charset="-122"/>
          <a:cs typeface="宋体" panose="02010600030101010101" pitchFamily="2" charset="-122"/>
        </a:defRPr>
      </a:lvl7pPr>
      <a:lvl8pPr marL="1696085" algn="l" rtl="0" fontAlgn="base">
        <a:spcBef>
          <a:spcPct val="0"/>
        </a:spcBef>
        <a:spcAft>
          <a:spcPct val="0"/>
        </a:spcAft>
        <a:defRPr sz="3465" b="1">
          <a:solidFill>
            <a:schemeClr val="tx1"/>
          </a:solidFill>
          <a:latin typeface="Arial" panose="020B0604020202020204" pitchFamily="34" charset="0"/>
          <a:ea typeface="微软雅黑" panose="020B0503020204020204" pitchFamily="34" charset="-122"/>
          <a:cs typeface="宋体" panose="02010600030101010101" pitchFamily="2" charset="-122"/>
        </a:defRPr>
      </a:lvl8pPr>
      <a:lvl9pPr marL="2261235" algn="l" rtl="0" fontAlgn="base">
        <a:spcBef>
          <a:spcPct val="0"/>
        </a:spcBef>
        <a:spcAft>
          <a:spcPct val="0"/>
        </a:spcAft>
        <a:defRPr sz="3465" b="1">
          <a:solidFill>
            <a:schemeClr val="tx1"/>
          </a:solidFill>
          <a:latin typeface="Arial" panose="020B0604020202020204" pitchFamily="34" charset="0"/>
          <a:ea typeface="微软雅黑" panose="020B0503020204020204" pitchFamily="34" charset="-122"/>
          <a:cs typeface="宋体" panose="02010600030101010101" pitchFamily="2" charset="-122"/>
        </a:defRPr>
      </a:lvl9pPr>
    </p:titleStyle>
    <p:bodyStyle>
      <a:lvl1pPr marL="223520" indent="-223520" algn="l" rtl="0" eaLnBrk="0" fontAlgn="ctr" hangingPunct="0">
        <a:lnSpc>
          <a:spcPct val="120000"/>
        </a:lnSpc>
        <a:spcBef>
          <a:spcPct val="20000"/>
        </a:spcBef>
        <a:spcAft>
          <a:spcPct val="0"/>
        </a:spcAft>
        <a:buClr>
          <a:schemeClr val="accent1"/>
        </a:buClr>
        <a:buSzPct val="60000"/>
        <a:buFont typeface="Wingdings" panose="05000000000000000000" pitchFamily="2" charset="2"/>
        <a:buChar char="l"/>
        <a:defRPr sz="2535" b="1">
          <a:solidFill>
            <a:schemeClr val="tx1"/>
          </a:solidFill>
          <a:latin typeface="+mn-lt"/>
          <a:ea typeface="+mn-ea"/>
          <a:cs typeface="+mn-cs"/>
        </a:defRPr>
      </a:lvl1pPr>
      <a:lvl2pPr marL="668655" indent="-223520" algn="l" rtl="0" eaLnBrk="0" fontAlgn="ctr" hangingPunct="0">
        <a:lnSpc>
          <a:spcPct val="120000"/>
        </a:lnSpc>
        <a:spcBef>
          <a:spcPct val="20000"/>
        </a:spcBef>
        <a:spcAft>
          <a:spcPct val="0"/>
        </a:spcAft>
        <a:buClr>
          <a:schemeClr val="accent1"/>
        </a:buClr>
        <a:buSzPct val="60000"/>
        <a:buFont typeface="Wingdings" panose="05000000000000000000" pitchFamily="2" charset="2"/>
        <a:buChar char="l"/>
        <a:defRPr>
          <a:solidFill>
            <a:schemeClr val="tx1"/>
          </a:solidFill>
          <a:latin typeface="+mn-lt"/>
          <a:ea typeface="+mn-ea"/>
          <a:cs typeface="+mn-cs"/>
        </a:defRPr>
      </a:lvl2pPr>
      <a:lvl3pPr marL="1106805" indent="-214630" algn="l" rtl="0" eaLnBrk="0" fontAlgn="ctr" hangingPunct="0">
        <a:lnSpc>
          <a:spcPct val="120000"/>
        </a:lnSpc>
        <a:spcBef>
          <a:spcPct val="20000"/>
        </a:spcBef>
        <a:spcAft>
          <a:spcPct val="0"/>
        </a:spcAft>
        <a:buClr>
          <a:schemeClr val="accent1"/>
        </a:buClr>
        <a:buSzPct val="60000"/>
        <a:buFont typeface="Wingdings" panose="05000000000000000000" pitchFamily="2" charset="2"/>
        <a:buChar char="l"/>
        <a:defRPr sz="1865">
          <a:solidFill>
            <a:schemeClr val="tx1"/>
          </a:solidFill>
          <a:latin typeface="+mn-lt"/>
          <a:ea typeface="+mn-ea"/>
          <a:cs typeface="+mn-cs"/>
        </a:defRPr>
      </a:lvl3pPr>
      <a:lvl4pPr marL="1551940" indent="-223520" algn="l" rtl="0" eaLnBrk="0" fontAlgn="ctr" hangingPunct="0">
        <a:lnSpc>
          <a:spcPct val="120000"/>
        </a:lnSpc>
        <a:spcBef>
          <a:spcPct val="20000"/>
        </a:spcBef>
        <a:spcAft>
          <a:spcPct val="0"/>
        </a:spcAft>
        <a:buClr>
          <a:schemeClr val="accent1"/>
        </a:buClr>
        <a:buSzPct val="60000"/>
        <a:buFont typeface="Wingdings" panose="05000000000000000000" pitchFamily="2" charset="2"/>
        <a:buChar char="l"/>
        <a:defRPr sz="1735">
          <a:solidFill>
            <a:schemeClr val="tx1"/>
          </a:solidFill>
          <a:latin typeface="+mn-lt"/>
          <a:ea typeface="+mn-ea"/>
          <a:cs typeface="+mn-cs"/>
        </a:defRPr>
      </a:lvl4pPr>
      <a:lvl5pPr marL="2001520" indent="-226695" algn="l" rtl="0" eaLnBrk="0" fontAlgn="ctr" hangingPunct="0">
        <a:lnSpc>
          <a:spcPct val="120000"/>
        </a:lnSpc>
        <a:spcBef>
          <a:spcPct val="20000"/>
        </a:spcBef>
        <a:spcAft>
          <a:spcPct val="0"/>
        </a:spcAft>
        <a:buClr>
          <a:schemeClr val="accent1"/>
        </a:buClr>
        <a:buSzPct val="60000"/>
        <a:buFont typeface="Wingdings" panose="05000000000000000000" pitchFamily="2" charset="2"/>
        <a:buChar char="l"/>
        <a:defRPr sz="1465">
          <a:solidFill>
            <a:schemeClr val="tx1"/>
          </a:solidFill>
          <a:latin typeface="+mn-lt"/>
          <a:ea typeface="+mn-ea"/>
          <a:cs typeface="+mn-cs"/>
        </a:defRPr>
      </a:lvl5pPr>
      <a:lvl6pPr marL="2567940" indent="-227965" algn="l" rtl="0" fontAlgn="ctr">
        <a:lnSpc>
          <a:spcPct val="120000"/>
        </a:lnSpc>
        <a:spcBef>
          <a:spcPct val="20000"/>
        </a:spcBef>
        <a:spcAft>
          <a:spcPct val="0"/>
        </a:spcAft>
        <a:buClr>
          <a:schemeClr val="accent1"/>
        </a:buClr>
        <a:buSzPct val="60000"/>
        <a:buFont typeface="Wingdings" panose="05000000000000000000" pitchFamily="2" charset="2"/>
        <a:buChar char="l"/>
        <a:defRPr sz="1465">
          <a:solidFill>
            <a:schemeClr val="tx1"/>
          </a:solidFill>
          <a:latin typeface="+mn-lt"/>
          <a:ea typeface="+mn-ea"/>
          <a:cs typeface="+mn-cs"/>
        </a:defRPr>
      </a:lvl6pPr>
      <a:lvl7pPr marL="3133090" indent="-227965" algn="l" rtl="0" fontAlgn="ctr">
        <a:lnSpc>
          <a:spcPct val="120000"/>
        </a:lnSpc>
        <a:spcBef>
          <a:spcPct val="20000"/>
        </a:spcBef>
        <a:spcAft>
          <a:spcPct val="0"/>
        </a:spcAft>
        <a:buClr>
          <a:schemeClr val="accent1"/>
        </a:buClr>
        <a:buSzPct val="60000"/>
        <a:buFont typeface="Wingdings" panose="05000000000000000000" pitchFamily="2" charset="2"/>
        <a:buChar char="l"/>
        <a:defRPr sz="1465">
          <a:solidFill>
            <a:schemeClr val="tx1"/>
          </a:solidFill>
          <a:latin typeface="+mn-lt"/>
          <a:ea typeface="+mn-ea"/>
          <a:cs typeface="+mn-cs"/>
        </a:defRPr>
      </a:lvl7pPr>
      <a:lvl8pPr marL="3698240" indent="-227965" algn="l" rtl="0" fontAlgn="ctr">
        <a:lnSpc>
          <a:spcPct val="120000"/>
        </a:lnSpc>
        <a:spcBef>
          <a:spcPct val="20000"/>
        </a:spcBef>
        <a:spcAft>
          <a:spcPct val="0"/>
        </a:spcAft>
        <a:buClr>
          <a:schemeClr val="accent1"/>
        </a:buClr>
        <a:buSzPct val="60000"/>
        <a:buFont typeface="Wingdings" panose="05000000000000000000" pitchFamily="2" charset="2"/>
        <a:buChar char="l"/>
        <a:defRPr sz="1465">
          <a:solidFill>
            <a:schemeClr val="tx1"/>
          </a:solidFill>
          <a:latin typeface="+mn-lt"/>
          <a:ea typeface="+mn-ea"/>
          <a:cs typeface="+mn-cs"/>
        </a:defRPr>
      </a:lvl8pPr>
      <a:lvl9pPr marL="4264025" indent="-227965" algn="l" rtl="0" fontAlgn="ctr">
        <a:lnSpc>
          <a:spcPct val="120000"/>
        </a:lnSpc>
        <a:spcBef>
          <a:spcPct val="20000"/>
        </a:spcBef>
        <a:spcAft>
          <a:spcPct val="0"/>
        </a:spcAft>
        <a:buClr>
          <a:schemeClr val="accent1"/>
        </a:buClr>
        <a:buSzPct val="60000"/>
        <a:buFont typeface="Wingdings" panose="05000000000000000000" pitchFamily="2" charset="2"/>
        <a:buChar char="l"/>
        <a:defRPr sz="1465">
          <a:solidFill>
            <a:schemeClr val="tx1"/>
          </a:solidFill>
          <a:latin typeface="+mn-lt"/>
          <a:ea typeface="+mn-ea"/>
          <a:cs typeface="+mn-cs"/>
        </a:defRPr>
      </a:lvl9pPr>
    </p:bodyStyle>
    <p:otherStyle>
      <a:defPPr>
        <a:defRPr lang="zh-CN"/>
      </a:defPPr>
      <a:lvl1pPr marL="0" algn="l" defTabSz="1130935" rtl="0" eaLnBrk="1" latinLnBrk="0" hangingPunct="1">
        <a:defRPr sz="2265" kern="1200">
          <a:solidFill>
            <a:schemeClr val="tx1"/>
          </a:solidFill>
          <a:latin typeface="+mn-lt"/>
          <a:ea typeface="+mn-ea"/>
          <a:cs typeface="+mn-cs"/>
        </a:defRPr>
      </a:lvl1pPr>
      <a:lvl2pPr marL="565150" algn="l" defTabSz="1130935" rtl="0" eaLnBrk="1" latinLnBrk="0" hangingPunct="1">
        <a:defRPr sz="2265" kern="1200">
          <a:solidFill>
            <a:schemeClr val="tx1"/>
          </a:solidFill>
          <a:latin typeface="+mn-lt"/>
          <a:ea typeface="+mn-ea"/>
          <a:cs typeface="+mn-cs"/>
        </a:defRPr>
      </a:lvl2pPr>
      <a:lvl3pPr marL="1130935" algn="l" defTabSz="1130935" rtl="0" eaLnBrk="1" latinLnBrk="0" hangingPunct="1">
        <a:defRPr sz="2265" kern="1200">
          <a:solidFill>
            <a:schemeClr val="tx1"/>
          </a:solidFill>
          <a:latin typeface="+mn-lt"/>
          <a:ea typeface="+mn-ea"/>
          <a:cs typeface="+mn-cs"/>
        </a:defRPr>
      </a:lvl3pPr>
      <a:lvl4pPr marL="1696085" algn="l" defTabSz="1130935" rtl="0" eaLnBrk="1" latinLnBrk="0" hangingPunct="1">
        <a:defRPr sz="2265" kern="1200">
          <a:solidFill>
            <a:schemeClr val="tx1"/>
          </a:solidFill>
          <a:latin typeface="+mn-lt"/>
          <a:ea typeface="+mn-ea"/>
          <a:cs typeface="+mn-cs"/>
        </a:defRPr>
      </a:lvl4pPr>
      <a:lvl5pPr marL="2261235" algn="l" defTabSz="1130935" rtl="0" eaLnBrk="1" latinLnBrk="0" hangingPunct="1">
        <a:defRPr sz="2265" kern="1200">
          <a:solidFill>
            <a:schemeClr val="tx1"/>
          </a:solidFill>
          <a:latin typeface="+mn-lt"/>
          <a:ea typeface="+mn-ea"/>
          <a:cs typeface="+mn-cs"/>
        </a:defRPr>
      </a:lvl5pPr>
      <a:lvl6pPr marL="2827020" algn="l" defTabSz="1130935" rtl="0" eaLnBrk="1" latinLnBrk="0" hangingPunct="1">
        <a:defRPr sz="2265" kern="1200">
          <a:solidFill>
            <a:schemeClr val="tx1"/>
          </a:solidFill>
          <a:latin typeface="+mn-lt"/>
          <a:ea typeface="+mn-ea"/>
          <a:cs typeface="+mn-cs"/>
        </a:defRPr>
      </a:lvl6pPr>
      <a:lvl7pPr marL="3392170" algn="l" defTabSz="1130935" rtl="0" eaLnBrk="1" latinLnBrk="0" hangingPunct="1">
        <a:defRPr sz="2265" kern="1200">
          <a:solidFill>
            <a:schemeClr val="tx1"/>
          </a:solidFill>
          <a:latin typeface="+mn-lt"/>
          <a:ea typeface="+mn-ea"/>
          <a:cs typeface="+mn-cs"/>
        </a:defRPr>
      </a:lvl7pPr>
      <a:lvl8pPr marL="3957320" algn="l" defTabSz="1130935" rtl="0" eaLnBrk="1" latinLnBrk="0" hangingPunct="1">
        <a:defRPr sz="2265" kern="1200">
          <a:solidFill>
            <a:schemeClr val="tx1"/>
          </a:solidFill>
          <a:latin typeface="+mn-lt"/>
          <a:ea typeface="+mn-ea"/>
          <a:cs typeface="+mn-cs"/>
        </a:defRPr>
      </a:lvl8pPr>
      <a:lvl9pPr marL="4523105" algn="l" defTabSz="1130935" rtl="0" eaLnBrk="1" latinLnBrk="0" hangingPunct="1">
        <a:defRPr sz="226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auto">
      <p:bgPr>
        <a:solidFill>
          <a:schemeClr val="accent1"/>
        </a:solidFill>
        <a:effectLst/>
      </p:bgPr>
    </p:bg>
    <p:spTree>
      <p:nvGrpSpPr>
        <p:cNvPr id="1" name=""/>
        <p:cNvGrpSpPr/>
        <p:nvPr/>
      </p:nvGrpSpPr>
      <p:grpSpPr>
        <a:xfrm>
          <a:off x="0" y="0"/>
          <a:ext cx="0" cy="0"/>
          <a:chOff x="0" y="0"/>
          <a:chExt cx="0" cy="0"/>
        </a:xfrm>
      </p:grpSpPr>
      <p:sp>
        <p:nvSpPr>
          <p:cNvPr id="3" name="圆角矩形 2"/>
          <p:cNvSpPr/>
          <p:nvPr/>
        </p:nvSpPr>
        <p:spPr>
          <a:xfrm>
            <a:off x="719138" y="-661988"/>
            <a:ext cx="6818312" cy="183197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800" b="0"/>
          </a:p>
        </p:txBody>
      </p:sp>
      <p:sp>
        <p:nvSpPr>
          <p:cNvPr id="13" name="椭圆 12"/>
          <p:cNvSpPr/>
          <p:nvPr/>
        </p:nvSpPr>
        <p:spPr>
          <a:xfrm>
            <a:off x="-4408488" y="1820863"/>
            <a:ext cx="871538" cy="785812"/>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4" name="椭圆 13"/>
          <p:cNvSpPr/>
          <p:nvPr/>
        </p:nvSpPr>
        <p:spPr>
          <a:xfrm>
            <a:off x="-3021013" y="-849313"/>
            <a:ext cx="479425" cy="43021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5" name="椭圆 14"/>
          <p:cNvSpPr/>
          <p:nvPr/>
        </p:nvSpPr>
        <p:spPr>
          <a:xfrm>
            <a:off x="-3427413" y="1363663"/>
            <a:ext cx="803275" cy="720725"/>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6" name="椭圆 15"/>
          <p:cNvSpPr/>
          <p:nvPr/>
        </p:nvSpPr>
        <p:spPr>
          <a:xfrm>
            <a:off x="16832263" y="4398963"/>
            <a:ext cx="477837"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7" name="椭圆 16"/>
          <p:cNvSpPr/>
          <p:nvPr/>
        </p:nvSpPr>
        <p:spPr>
          <a:xfrm>
            <a:off x="10726738" y="-1971675"/>
            <a:ext cx="476250"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8" name="椭圆 17"/>
          <p:cNvSpPr/>
          <p:nvPr/>
        </p:nvSpPr>
        <p:spPr>
          <a:xfrm>
            <a:off x="-477838" y="9266238"/>
            <a:ext cx="1422401" cy="1281112"/>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19" name="椭圆 18"/>
          <p:cNvSpPr/>
          <p:nvPr/>
        </p:nvSpPr>
        <p:spPr>
          <a:xfrm>
            <a:off x="7099300" y="-2414588"/>
            <a:ext cx="477838"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0" name="椭圆 19"/>
          <p:cNvSpPr/>
          <p:nvPr/>
        </p:nvSpPr>
        <p:spPr>
          <a:xfrm>
            <a:off x="14832013" y="7800975"/>
            <a:ext cx="476250" cy="43021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1" name="椭圆 20"/>
          <p:cNvSpPr/>
          <p:nvPr/>
        </p:nvSpPr>
        <p:spPr>
          <a:xfrm>
            <a:off x="2894013" y="10069513"/>
            <a:ext cx="476250"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2" name="椭圆 21"/>
          <p:cNvSpPr/>
          <p:nvPr/>
        </p:nvSpPr>
        <p:spPr>
          <a:xfrm>
            <a:off x="15044738" y="7070725"/>
            <a:ext cx="1200150" cy="116046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3" name="椭圆 22"/>
          <p:cNvSpPr/>
          <p:nvPr/>
        </p:nvSpPr>
        <p:spPr>
          <a:xfrm>
            <a:off x="15806738" y="1693863"/>
            <a:ext cx="1901825" cy="1571625"/>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4" name="椭圆 23"/>
          <p:cNvSpPr/>
          <p:nvPr/>
        </p:nvSpPr>
        <p:spPr>
          <a:xfrm>
            <a:off x="-4408488" y="1820863"/>
            <a:ext cx="871538" cy="785812"/>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5" name="椭圆 24"/>
          <p:cNvSpPr/>
          <p:nvPr/>
        </p:nvSpPr>
        <p:spPr>
          <a:xfrm>
            <a:off x="-3021013" y="-849313"/>
            <a:ext cx="479425" cy="43021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6" name="椭圆 25"/>
          <p:cNvSpPr/>
          <p:nvPr/>
        </p:nvSpPr>
        <p:spPr>
          <a:xfrm>
            <a:off x="-3427413" y="1363663"/>
            <a:ext cx="803275" cy="720725"/>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7" name="椭圆 26"/>
          <p:cNvSpPr/>
          <p:nvPr/>
        </p:nvSpPr>
        <p:spPr>
          <a:xfrm>
            <a:off x="16832263" y="4398963"/>
            <a:ext cx="477837"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8" name="椭圆 27"/>
          <p:cNvSpPr/>
          <p:nvPr/>
        </p:nvSpPr>
        <p:spPr>
          <a:xfrm>
            <a:off x="10726738" y="-1971675"/>
            <a:ext cx="476250"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9" name="椭圆 28"/>
          <p:cNvSpPr/>
          <p:nvPr/>
        </p:nvSpPr>
        <p:spPr>
          <a:xfrm>
            <a:off x="-477838" y="9266238"/>
            <a:ext cx="1422401" cy="1281112"/>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30" name="椭圆 29"/>
          <p:cNvSpPr/>
          <p:nvPr/>
        </p:nvSpPr>
        <p:spPr>
          <a:xfrm>
            <a:off x="7099300" y="-2414588"/>
            <a:ext cx="477838"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31" name="椭圆 30"/>
          <p:cNvSpPr/>
          <p:nvPr/>
        </p:nvSpPr>
        <p:spPr>
          <a:xfrm>
            <a:off x="14832013" y="7800975"/>
            <a:ext cx="476250" cy="43021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32" name="椭圆 31"/>
          <p:cNvSpPr/>
          <p:nvPr/>
        </p:nvSpPr>
        <p:spPr>
          <a:xfrm>
            <a:off x="2894013" y="10069513"/>
            <a:ext cx="476250" cy="431800"/>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33" name="椭圆 32"/>
          <p:cNvSpPr/>
          <p:nvPr/>
        </p:nvSpPr>
        <p:spPr>
          <a:xfrm>
            <a:off x="15044738" y="7070725"/>
            <a:ext cx="1200150" cy="1160463"/>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34" name="椭圆 33"/>
          <p:cNvSpPr/>
          <p:nvPr/>
        </p:nvSpPr>
        <p:spPr>
          <a:xfrm>
            <a:off x="15806738" y="1693863"/>
            <a:ext cx="1901825" cy="1571625"/>
          </a:xfrm>
          <a:prstGeom prst="ellipse">
            <a:avLst/>
          </a:prstGeom>
          <a:gradFill>
            <a:gsLst>
              <a:gs pos="0">
                <a:srgbClr val="FFFF66">
                  <a:gamma/>
                  <a:tint val="0"/>
                  <a:invGamma/>
                  <a:alpha val="64000"/>
                </a:srgbClr>
              </a:gs>
              <a:gs pos="100000">
                <a:schemeClr val="accent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sp>
        <p:nvSpPr>
          <p:cNvPr id="2073" name="TextBox 36"/>
          <p:cNvSpPr txBox="1">
            <a:spLocks noChangeArrowheads="1"/>
          </p:cNvSpPr>
          <p:nvPr/>
        </p:nvSpPr>
        <p:spPr bwMode="auto">
          <a:xfrm>
            <a:off x="2325688" y="747713"/>
            <a:ext cx="5099050" cy="338137"/>
          </a:xfrm>
          <a:prstGeom prst="rect">
            <a:avLst/>
          </a:prstGeom>
          <a:noFill/>
          <a:ln>
            <a:noFill/>
          </a:ln>
        </p:spPr>
        <p:txBody>
          <a:bodyPr>
            <a:spAutoFit/>
          </a:bodyPr>
          <a:lstStyle>
            <a:lvl1pPr>
              <a:defRPr sz="2000" b="1">
                <a:solidFill>
                  <a:schemeClr val="tx1"/>
                </a:solidFill>
                <a:latin typeface="宋体" panose="02010600030101010101" pitchFamily="2" charset="-122"/>
                <a:ea typeface="宋体" panose="02010600030101010101" pitchFamily="2" charset="-122"/>
              </a:defRPr>
            </a:lvl1pPr>
            <a:lvl2pPr marL="742950" indent="-285750">
              <a:defRPr sz="2000" b="1">
                <a:solidFill>
                  <a:schemeClr val="tx1"/>
                </a:solidFill>
                <a:latin typeface="宋体" panose="02010600030101010101" pitchFamily="2" charset="-122"/>
                <a:ea typeface="宋体" panose="02010600030101010101" pitchFamily="2" charset="-122"/>
              </a:defRPr>
            </a:lvl2pPr>
            <a:lvl3pPr marL="1143000" indent="-228600">
              <a:defRPr sz="2000" b="1">
                <a:solidFill>
                  <a:schemeClr val="tx1"/>
                </a:solidFill>
                <a:latin typeface="宋体" panose="02010600030101010101" pitchFamily="2" charset="-122"/>
                <a:ea typeface="宋体" panose="02010600030101010101" pitchFamily="2" charset="-122"/>
              </a:defRPr>
            </a:lvl3pPr>
            <a:lvl4pPr marL="1600200" indent="-228600">
              <a:defRPr sz="2000" b="1">
                <a:solidFill>
                  <a:schemeClr val="tx1"/>
                </a:solidFill>
                <a:latin typeface="宋体" panose="02010600030101010101" pitchFamily="2" charset="-122"/>
                <a:ea typeface="宋体" panose="02010600030101010101" pitchFamily="2" charset="-122"/>
              </a:defRPr>
            </a:lvl4pPr>
            <a:lvl5pPr marL="2057400" indent="-228600">
              <a:defRPr sz="2000" b="1">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9pPr>
          </a:lstStyle>
          <a:p>
            <a:pPr algn="dist" eaLnBrk="1" hangingPunct="1">
              <a:defRPr/>
            </a:pPr>
            <a:r>
              <a:rPr lang="en-US" altLang="zh-CN" sz="1600" b="0">
                <a:latin typeface="微软雅黑" panose="020B0503020204020204" pitchFamily="34" charset="-122"/>
                <a:sym typeface="+mn-ea"/>
              </a:rPr>
              <a:t>SHAANXI RAILWAY INSTITUTE</a:t>
            </a:r>
            <a:endParaRPr lang="zh-CN" altLang="en-US" sz="1600" b="0">
              <a:latin typeface="微软雅黑" panose="020B0503020204020204" pitchFamily="34" charset="-122"/>
              <a:sym typeface="+mn-ea"/>
            </a:endParaRPr>
          </a:p>
        </p:txBody>
      </p:sp>
      <p:pic>
        <p:nvPicPr>
          <p:cNvPr id="2074" name="Picture 27" descr="C:\Documents and Settings\yet7\桌面\4.16\LOGO.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14388" y="306388"/>
            <a:ext cx="1439862"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5" name="Picture 28" descr="C:\Documents and Settings\yet7\桌面\4.16\校名.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368550" y="334963"/>
            <a:ext cx="507206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6" name="Picture 2" descr="C:\Documents and Settings\yet7\桌面\4.16\陕铁院配用照片\1\陕铁院新校区南门.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477838" y="4264025"/>
            <a:ext cx="12911138" cy="269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repeatCount="indefinite"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ppt_x</p:attrName>
                                        </p:attrNameLst>
                                      </p:cBhvr>
                                      <p:tavLst>
                                        <p:tav tm="0">
                                          <p:val>
                                            <p:fltVal val="0.5"/>
                                          </p:val>
                                        </p:tav>
                                        <p:tav tm="100000">
                                          <p:val>
                                            <p:strVal val="#ppt_x"/>
                                          </p:val>
                                        </p:tav>
                                      </p:tavLst>
                                    </p:anim>
                                    <p:anim calcmode="lin" valueType="num">
                                      <p:cBhvr>
                                        <p:cTn id="10" dur="1000" fill="hold"/>
                                        <p:tgtEl>
                                          <p:spTgt spid="13"/>
                                        </p:tgtEl>
                                        <p:attrNameLst>
                                          <p:attrName>ppt_y</p:attrName>
                                        </p:attrNameLst>
                                      </p:cBhvr>
                                      <p:tavLst>
                                        <p:tav tm="0">
                                          <p:val>
                                            <p:fltVal val="0.5"/>
                                          </p:val>
                                        </p:tav>
                                        <p:tav tm="100000">
                                          <p:val>
                                            <p:strVal val="#ppt_y"/>
                                          </p:val>
                                        </p:tav>
                                      </p:tavLst>
                                    </p:anim>
                                  </p:childTnLst>
                                </p:cTn>
                              </p:par>
                              <p:par>
                                <p:cTn id="11" presetID="23" presetClass="entr" presetSubtype="272" repeatCount="2000" fill="hold" nodeType="withEffect">
                                  <p:stCondLst>
                                    <p:cond delay="30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strVal val="2/3*#ppt_w"/>
                                          </p:val>
                                        </p:tav>
                                        <p:tav tm="100000">
                                          <p:val>
                                            <p:strVal val="#ppt_w"/>
                                          </p:val>
                                        </p:tav>
                                      </p:tavLst>
                                    </p:anim>
                                    <p:anim calcmode="lin" valueType="num">
                                      <p:cBhvr>
                                        <p:cTn id="14" dur="1000" fill="hold"/>
                                        <p:tgtEl>
                                          <p:spTgt spid="14"/>
                                        </p:tgtEl>
                                        <p:attrNameLst>
                                          <p:attrName>ppt_h</p:attrName>
                                        </p:attrNameLst>
                                      </p:cBhvr>
                                      <p:tavLst>
                                        <p:tav tm="0">
                                          <p:val>
                                            <p:strVal val="2/3*#ppt_h"/>
                                          </p:val>
                                        </p:tav>
                                        <p:tav tm="100000">
                                          <p:val>
                                            <p:strVal val="#ppt_h"/>
                                          </p:val>
                                        </p:tav>
                                      </p:tavLst>
                                    </p:anim>
                                  </p:childTnLst>
                                </p:cTn>
                              </p:par>
                              <p:par>
                                <p:cTn id="15" presetID="23" presetClass="entr" presetSubtype="528" repeatCount="indefinite" fill="hold" nodeType="withEffect">
                                  <p:stCondLst>
                                    <p:cond delay="200"/>
                                  </p:stCondLst>
                                  <p:childTnLst>
                                    <p:set>
                                      <p:cBhvr>
                                        <p:cTn id="16" dur="1" fill="hold">
                                          <p:stCondLst>
                                            <p:cond delay="0"/>
                                          </p:stCondLst>
                                        </p:cTn>
                                        <p:tgtEl>
                                          <p:spTgt spid="15"/>
                                        </p:tgtEl>
                                        <p:attrNameLst>
                                          <p:attrName>style.visibility</p:attrName>
                                        </p:attrNameLst>
                                      </p:cBhvr>
                                      <p:to>
                                        <p:strVal val="visible"/>
                                      </p:to>
                                    </p:set>
                                    <p:anim calcmode="lin" valueType="num">
                                      <p:cBhvr>
                                        <p:cTn id="17" dur="1300" fill="hold"/>
                                        <p:tgtEl>
                                          <p:spTgt spid="15"/>
                                        </p:tgtEl>
                                        <p:attrNameLst>
                                          <p:attrName>ppt_w</p:attrName>
                                        </p:attrNameLst>
                                      </p:cBhvr>
                                      <p:tavLst>
                                        <p:tav tm="0">
                                          <p:val>
                                            <p:fltVal val="0"/>
                                          </p:val>
                                        </p:tav>
                                        <p:tav tm="100000">
                                          <p:val>
                                            <p:strVal val="#ppt_w"/>
                                          </p:val>
                                        </p:tav>
                                      </p:tavLst>
                                    </p:anim>
                                    <p:anim calcmode="lin" valueType="num">
                                      <p:cBhvr>
                                        <p:cTn id="18" dur="1300" fill="hold"/>
                                        <p:tgtEl>
                                          <p:spTgt spid="15"/>
                                        </p:tgtEl>
                                        <p:attrNameLst>
                                          <p:attrName>ppt_h</p:attrName>
                                        </p:attrNameLst>
                                      </p:cBhvr>
                                      <p:tavLst>
                                        <p:tav tm="0">
                                          <p:val>
                                            <p:fltVal val="0"/>
                                          </p:val>
                                        </p:tav>
                                        <p:tav tm="100000">
                                          <p:val>
                                            <p:strVal val="#ppt_h"/>
                                          </p:val>
                                        </p:tav>
                                      </p:tavLst>
                                    </p:anim>
                                    <p:anim calcmode="lin" valueType="num">
                                      <p:cBhvr>
                                        <p:cTn id="19" dur="1300" fill="hold"/>
                                        <p:tgtEl>
                                          <p:spTgt spid="15"/>
                                        </p:tgtEl>
                                        <p:attrNameLst>
                                          <p:attrName>ppt_x</p:attrName>
                                        </p:attrNameLst>
                                      </p:cBhvr>
                                      <p:tavLst>
                                        <p:tav tm="0">
                                          <p:val>
                                            <p:fltVal val="0.5"/>
                                          </p:val>
                                        </p:tav>
                                        <p:tav tm="100000">
                                          <p:val>
                                            <p:strVal val="#ppt_x"/>
                                          </p:val>
                                        </p:tav>
                                      </p:tavLst>
                                    </p:anim>
                                    <p:anim calcmode="lin" valueType="num">
                                      <p:cBhvr>
                                        <p:cTn id="20" dur="1300" fill="hold"/>
                                        <p:tgtEl>
                                          <p:spTgt spid="15"/>
                                        </p:tgtEl>
                                        <p:attrNameLst>
                                          <p:attrName>ppt_y</p:attrName>
                                        </p:attrNameLst>
                                      </p:cBhvr>
                                      <p:tavLst>
                                        <p:tav tm="0">
                                          <p:val>
                                            <p:fltVal val="0.5"/>
                                          </p:val>
                                        </p:tav>
                                        <p:tav tm="100000">
                                          <p:val>
                                            <p:strVal val="#ppt_y"/>
                                          </p:val>
                                        </p:tav>
                                      </p:tavLst>
                                    </p:anim>
                                  </p:childTnLst>
                                </p:cTn>
                              </p:par>
                              <p:par>
                                <p:cTn id="21" presetID="23" presetClass="entr" presetSubtype="528" repeatCount="indefinite" fill="hold" nodeType="withEffect">
                                  <p:stCondLst>
                                    <p:cond delay="400"/>
                                  </p:stCondLst>
                                  <p:childTnLst>
                                    <p:set>
                                      <p:cBhvr>
                                        <p:cTn id="22" dur="1" fill="hold">
                                          <p:stCondLst>
                                            <p:cond delay="0"/>
                                          </p:stCondLst>
                                        </p:cTn>
                                        <p:tgtEl>
                                          <p:spTgt spid="16"/>
                                        </p:tgtEl>
                                        <p:attrNameLst>
                                          <p:attrName>style.visibility</p:attrName>
                                        </p:attrNameLst>
                                      </p:cBhvr>
                                      <p:to>
                                        <p:strVal val="visible"/>
                                      </p:to>
                                    </p:set>
                                    <p:anim calcmode="lin" valueType="num">
                                      <p:cBhvr>
                                        <p:cTn id="23" dur="1000" fill="hold"/>
                                        <p:tgtEl>
                                          <p:spTgt spid="16"/>
                                        </p:tgtEl>
                                        <p:attrNameLst>
                                          <p:attrName>ppt_w</p:attrName>
                                        </p:attrNameLst>
                                      </p:cBhvr>
                                      <p:tavLst>
                                        <p:tav tm="0">
                                          <p:val>
                                            <p:fltVal val="0"/>
                                          </p:val>
                                        </p:tav>
                                        <p:tav tm="100000">
                                          <p:val>
                                            <p:strVal val="#ppt_w"/>
                                          </p:val>
                                        </p:tav>
                                      </p:tavLst>
                                    </p:anim>
                                    <p:anim calcmode="lin" valueType="num">
                                      <p:cBhvr>
                                        <p:cTn id="24" dur="1000" fill="hold"/>
                                        <p:tgtEl>
                                          <p:spTgt spid="16"/>
                                        </p:tgtEl>
                                        <p:attrNameLst>
                                          <p:attrName>ppt_h</p:attrName>
                                        </p:attrNameLst>
                                      </p:cBhvr>
                                      <p:tavLst>
                                        <p:tav tm="0">
                                          <p:val>
                                            <p:fltVal val="0"/>
                                          </p:val>
                                        </p:tav>
                                        <p:tav tm="100000">
                                          <p:val>
                                            <p:strVal val="#ppt_h"/>
                                          </p:val>
                                        </p:tav>
                                      </p:tavLst>
                                    </p:anim>
                                    <p:anim calcmode="lin" valueType="num">
                                      <p:cBhvr>
                                        <p:cTn id="25" dur="1000" fill="hold"/>
                                        <p:tgtEl>
                                          <p:spTgt spid="16"/>
                                        </p:tgtEl>
                                        <p:attrNameLst>
                                          <p:attrName>ppt_x</p:attrName>
                                        </p:attrNameLst>
                                      </p:cBhvr>
                                      <p:tavLst>
                                        <p:tav tm="0">
                                          <p:val>
                                            <p:fltVal val="0.5"/>
                                          </p:val>
                                        </p:tav>
                                        <p:tav tm="100000">
                                          <p:val>
                                            <p:strVal val="#ppt_x"/>
                                          </p:val>
                                        </p:tav>
                                      </p:tavLst>
                                    </p:anim>
                                    <p:anim calcmode="lin" valueType="num">
                                      <p:cBhvr>
                                        <p:cTn id="26" dur="1000" fill="hold"/>
                                        <p:tgtEl>
                                          <p:spTgt spid="16"/>
                                        </p:tgtEl>
                                        <p:attrNameLst>
                                          <p:attrName>ppt_y</p:attrName>
                                        </p:attrNameLst>
                                      </p:cBhvr>
                                      <p:tavLst>
                                        <p:tav tm="0">
                                          <p:val>
                                            <p:fltVal val="0.5"/>
                                          </p:val>
                                        </p:tav>
                                        <p:tav tm="100000">
                                          <p:val>
                                            <p:strVal val="#ppt_y"/>
                                          </p:val>
                                        </p:tav>
                                      </p:tavLst>
                                    </p:anim>
                                  </p:childTnLst>
                                </p:cTn>
                              </p:par>
                              <p:par>
                                <p:cTn id="27" presetID="23" presetClass="entr" presetSubtype="528" repeatCount="indefinite" fill="hold" nodeType="withEffect">
                                  <p:stCondLst>
                                    <p:cond delay="600"/>
                                  </p:stCondLst>
                                  <p:childTnLst>
                                    <p:set>
                                      <p:cBhvr>
                                        <p:cTn id="28" dur="1" fill="hold">
                                          <p:stCondLst>
                                            <p:cond delay="0"/>
                                          </p:stCondLst>
                                        </p:cTn>
                                        <p:tgtEl>
                                          <p:spTgt spid="17"/>
                                        </p:tgtEl>
                                        <p:attrNameLst>
                                          <p:attrName>style.visibility</p:attrName>
                                        </p:attrNameLst>
                                      </p:cBhvr>
                                      <p:to>
                                        <p:strVal val="visible"/>
                                      </p:to>
                                    </p:set>
                                    <p:anim calcmode="lin" valueType="num">
                                      <p:cBhvr>
                                        <p:cTn id="29" dur="1000" fill="hold"/>
                                        <p:tgtEl>
                                          <p:spTgt spid="17"/>
                                        </p:tgtEl>
                                        <p:attrNameLst>
                                          <p:attrName>ppt_w</p:attrName>
                                        </p:attrNameLst>
                                      </p:cBhvr>
                                      <p:tavLst>
                                        <p:tav tm="0">
                                          <p:val>
                                            <p:fltVal val="0"/>
                                          </p:val>
                                        </p:tav>
                                        <p:tav tm="100000">
                                          <p:val>
                                            <p:strVal val="#ppt_w"/>
                                          </p:val>
                                        </p:tav>
                                      </p:tavLst>
                                    </p:anim>
                                    <p:anim calcmode="lin" valueType="num">
                                      <p:cBhvr>
                                        <p:cTn id="30" dur="1000" fill="hold"/>
                                        <p:tgtEl>
                                          <p:spTgt spid="17"/>
                                        </p:tgtEl>
                                        <p:attrNameLst>
                                          <p:attrName>ppt_h</p:attrName>
                                        </p:attrNameLst>
                                      </p:cBhvr>
                                      <p:tavLst>
                                        <p:tav tm="0">
                                          <p:val>
                                            <p:fltVal val="0"/>
                                          </p:val>
                                        </p:tav>
                                        <p:tav tm="100000">
                                          <p:val>
                                            <p:strVal val="#ppt_h"/>
                                          </p:val>
                                        </p:tav>
                                      </p:tavLst>
                                    </p:anim>
                                    <p:anim calcmode="lin" valueType="num">
                                      <p:cBhvr>
                                        <p:cTn id="31" dur="1000" fill="hold"/>
                                        <p:tgtEl>
                                          <p:spTgt spid="17"/>
                                        </p:tgtEl>
                                        <p:attrNameLst>
                                          <p:attrName>ppt_x</p:attrName>
                                        </p:attrNameLst>
                                      </p:cBhvr>
                                      <p:tavLst>
                                        <p:tav tm="0">
                                          <p:val>
                                            <p:fltVal val="0.5"/>
                                          </p:val>
                                        </p:tav>
                                        <p:tav tm="100000">
                                          <p:val>
                                            <p:strVal val="#ppt_x"/>
                                          </p:val>
                                        </p:tav>
                                      </p:tavLst>
                                    </p:anim>
                                    <p:anim calcmode="lin" valueType="num">
                                      <p:cBhvr>
                                        <p:cTn id="32" dur="1000" fill="hold"/>
                                        <p:tgtEl>
                                          <p:spTgt spid="17"/>
                                        </p:tgtEl>
                                        <p:attrNameLst>
                                          <p:attrName>ppt_y</p:attrName>
                                        </p:attrNameLst>
                                      </p:cBhvr>
                                      <p:tavLst>
                                        <p:tav tm="0">
                                          <p:val>
                                            <p:fltVal val="0.5"/>
                                          </p:val>
                                        </p:tav>
                                        <p:tav tm="100000">
                                          <p:val>
                                            <p:strVal val="#ppt_y"/>
                                          </p:val>
                                        </p:tav>
                                      </p:tavLst>
                                    </p:anim>
                                  </p:childTnLst>
                                </p:cTn>
                              </p:par>
                              <p:par>
                                <p:cTn id="33" presetID="23" presetClass="entr" presetSubtype="528" repeatCount="indefinite"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1000" fill="hold"/>
                                        <p:tgtEl>
                                          <p:spTgt spid="18"/>
                                        </p:tgtEl>
                                        <p:attrNameLst>
                                          <p:attrName>ppt_w</p:attrName>
                                        </p:attrNameLst>
                                      </p:cBhvr>
                                      <p:tavLst>
                                        <p:tav tm="0">
                                          <p:val>
                                            <p:fltVal val="0"/>
                                          </p:val>
                                        </p:tav>
                                        <p:tav tm="100000">
                                          <p:val>
                                            <p:strVal val="#ppt_w"/>
                                          </p:val>
                                        </p:tav>
                                      </p:tavLst>
                                    </p:anim>
                                    <p:anim calcmode="lin" valueType="num">
                                      <p:cBhvr>
                                        <p:cTn id="36" dur="1000" fill="hold"/>
                                        <p:tgtEl>
                                          <p:spTgt spid="18"/>
                                        </p:tgtEl>
                                        <p:attrNameLst>
                                          <p:attrName>ppt_h</p:attrName>
                                        </p:attrNameLst>
                                      </p:cBhvr>
                                      <p:tavLst>
                                        <p:tav tm="0">
                                          <p:val>
                                            <p:fltVal val="0"/>
                                          </p:val>
                                        </p:tav>
                                        <p:tav tm="100000">
                                          <p:val>
                                            <p:strVal val="#ppt_h"/>
                                          </p:val>
                                        </p:tav>
                                      </p:tavLst>
                                    </p:anim>
                                    <p:anim calcmode="lin" valueType="num">
                                      <p:cBhvr>
                                        <p:cTn id="37" dur="1000" fill="hold"/>
                                        <p:tgtEl>
                                          <p:spTgt spid="18"/>
                                        </p:tgtEl>
                                        <p:attrNameLst>
                                          <p:attrName>ppt_x</p:attrName>
                                        </p:attrNameLst>
                                      </p:cBhvr>
                                      <p:tavLst>
                                        <p:tav tm="0">
                                          <p:val>
                                            <p:fltVal val="0.5"/>
                                          </p:val>
                                        </p:tav>
                                        <p:tav tm="100000">
                                          <p:val>
                                            <p:strVal val="#ppt_x"/>
                                          </p:val>
                                        </p:tav>
                                      </p:tavLst>
                                    </p:anim>
                                    <p:anim calcmode="lin" valueType="num">
                                      <p:cBhvr>
                                        <p:cTn id="38" dur="1000" fill="hold"/>
                                        <p:tgtEl>
                                          <p:spTgt spid="18"/>
                                        </p:tgtEl>
                                        <p:attrNameLst>
                                          <p:attrName>ppt_y</p:attrName>
                                        </p:attrNameLst>
                                      </p:cBhvr>
                                      <p:tavLst>
                                        <p:tav tm="0">
                                          <p:val>
                                            <p:fltVal val="0.5"/>
                                          </p:val>
                                        </p:tav>
                                        <p:tav tm="100000">
                                          <p:val>
                                            <p:strVal val="#ppt_y"/>
                                          </p:val>
                                        </p:tav>
                                      </p:tavLst>
                                    </p:anim>
                                  </p:childTnLst>
                                </p:cTn>
                              </p:par>
                              <p:par>
                                <p:cTn id="39" presetID="23" presetClass="entr" presetSubtype="528" repeatCount="indefinite"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p:cTn id="41" dur="1000" fill="hold"/>
                                        <p:tgtEl>
                                          <p:spTgt spid="19"/>
                                        </p:tgtEl>
                                        <p:attrNameLst>
                                          <p:attrName>ppt_w</p:attrName>
                                        </p:attrNameLst>
                                      </p:cBhvr>
                                      <p:tavLst>
                                        <p:tav tm="0">
                                          <p:val>
                                            <p:fltVal val="0"/>
                                          </p:val>
                                        </p:tav>
                                        <p:tav tm="100000">
                                          <p:val>
                                            <p:strVal val="#ppt_w"/>
                                          </p:val>
                                        </p:tav>
                                      </p:tavLst>
                                    </p:anim>
                                    <p:anim calcmode="lin" valueType="num">
                                      <p:cBhvr>
                                        <p:cTn id="42" dur="1000" fill="hold"/>
                                        <p:tgtEl>
                                          <p:spTgt spid="19"/>
                                        </p:tgtEl>
                                        <p:attrNameLst>
                                          <p:attrName>ppt_h</p:attrName>
                                        </p:attrNameLst>
                                      </p:cBhvr>
                                      <p:tavLst>
                                        <p:tav tm="0">
                                          <p:val>
                                            <p:fltVal val="0"/>
                                          </p:val>
                                        </p:tav>
                                        <p:tav tm="100000">
                                          <p:val>
                                            <p:strVal val="#ppt_h"/>
                                          </p:val>
                                        </p:tav>
                                      </p:tavLst>
                                    </p:anim>
                                    <p:anim calcmode="lin" valueType="num">
                                      <p:cBhvr>
                                        <p:cTn id="43" dur="1000" fill="hold"/>
                                        <p:tgtEl>
                                          <p:spTgt spid="19"/>
                                        </p:tgtEl>
                                        <p:attrNameLst>
                                          <p:attrName>ppt_x</p:attrName>
                                        </p:attrNameLst>
                                      </p:cBhvr>
                                      <p:tavLst>
                                        <p:tav tm="0">
                                          <p:val>
                                            <p:fltVal val="0.5"/>
                                          </p:val>
                                        </p:tav>
                                        <p:tav tm="100000">
                                          <p:val>
                                            <p:strVal val="#ppt_x"/>
                                          </p:val>
                                        </p:tav>
                                      </p:tavLst>
                                    </p:anim>
                                    <p:anim calcmode="lin" valueType="num">
                                      <p:cBhvr>
                                        <p:cTn id="44" dur="1000" fill="hold"/>
                                        <p:tgtEl>
                                          <p:spTgt spid="19"/>
                                        </p:tgtEl>
                                        <p:attrNameLst>
                                          <p:attrName>ppt_y</p:attrName>
                                        </p:attrNameLst>
                                      </p:cBhvr>
                                      <p:tavLst>
                                        <p:tav tm="0">
                                          <p:val>
                                            <p:fltVal val="0.5"/>
                                          </p:val>
                                        </p:tav>
                                        <p:tav tm="100000">
                                          <p:val>
                                            <p:strVal val="#ppt_y"/>
                                          </p:val>
                                        </p:tav>
                                      </p:tavLst>
                                    </p:anim>
                                  </p:childTnLst>
                                </p:cTn>
                              </p:par>
                              <p:par>
                                <p:cTn id="45" presetID="23" presetClass="entr" presetSubtype="528" repeatCount="indefinite" fill="hold" nodeType="withEffect">
                                  <p:stCondLst>
                                    <p:cond delay="500"/>
                                  </p:stCondLst>
                                  <p:childTnLst>
                                    <p:set>
                                      <p:cBhvr>
                                        <p:cTn id="46" dur="1" fill="hold">
                                          <p:stCondLst>
                                            <p:cond delay="0"/>
                                          </p:stCondLst>
                                        </p:cTn>
                                        <p:tgtEl>
                                          <p:spTgt spid="20"/>
                                        </p:tgtEl>
                                        <p:attrNameLst>
                                          <p:attrName>style.visibility</p:attrName>
                                        </p:attrNameLst>
                                      </p:cBhvr>
                                      <p:to>
                                        <p:strVal val="visible"/>
                                      </p:to>
                                    </p:set>
                                    <p:anim calcmode="lin" valueType="num">
                                      <p:cBhvr>
                                        <p:cTn id="47" dur="1000" fill="hold"/>
                                        <p:tgtEl>
                                          <p:spTgt spid="20"/>
                                        </p:tgtEl>
                                        <p:attrNameLst>
                                          <p:attrName>ppt_w</p:attrName>
                                        </p:attrNameLst>
                                      </p:cBhvr>
                                      <p:tavLst>
                                        <p:tav tm="0">
                                          <p:val>
                                            <p:fltVal val="0"/>
                                          </p:val>
                                        </p:tav>
                                        <p:tav tm="100000">
                                          <p:val>
                                            <p:strVal val="#ppt_w"/>
                                          </p:val>
                                        </p:tav>
                                      </p:tavLst>
                                    </p:anim>
                                    <p:anim calcmode="lin" valueType="num">
                                      <p:cBhvr>
                                        <p:cTn id="48" dur="1000" fill="hold"/>
                                        <p:tgtEl>
                                          <p:spTgt spid="20"/>
                                        </p:tgtEl>
                                        <p:attrNameLst>
                                          <p:attrName>ppt_h</p:attrName>
                                        </p:attrNameLst>
                                      </p:cBhvr>
                                      <p:tavLst>
                                        <p:tav tm="0">
                                          <p:val>
                                            <p:fltVal val="0"/>
                                          </p:val>
                                        </p:tav>
                                        <p:tav tm="100000">
                                          <p:val>
                                            <p:strVal val="#ppt_h"/>
                                          </p:val>
                                        </p:tav>
                                      </p:tavLst>
                                    </p:anim>
                                    <p:anim calcmode="lin" valueType="num">
                                      <p:cBhvr>
                                        <p:cTn id="49" dur="1000" fill="hold"/>
                                        <p:tgtEl>
                                          <p:spTgt spid="20"/>
                                        </p:tgtEl>
                                        <p:attrNameLst>
                                          <p:attrName>ppt_x</p:attrName>
                                        </p:attrNameLst>
                                      </p:cBhvr>
                                      <p:tavLst>
                                        <p:tav tm="0">
                                          <p:val>
                                            <p:fltVal val="0.5"/>
                                          </p:val>
                                        </p:tav>
                                        <p:tav tm="100000">
                                          <p:val>
                                            <p:strVal val="#ppt_x"/>
                                          </p:val>
                                        </p:tav>
                                      </p:tavLst>
                                    </p:anim>
                                    <p:anim calcmode="lin" valueType="num">
                                      <p:cBhvr>
                                        <p:cTn id="50" dur="1000" fill="hold"/>
                                        <p:tgtEl>
                                          <p:spTgt spid="20"/>
                                        </p:tgtEl>
                                        <p:attrNameLst>
                                          <p:attrName>ppt_y</p:attrName>
                                        </p:attrNameLst>
                                      </p:cBhvr>
                                      <p:tavLst>
                                        <p:tav tm="0">
                                          <p:val>
                                            <p:fltVal val="0.5"/>
                                          </p:val>
                                        </p:tav>
                                        <p:tav tm="100000">
                                          <p:val>
                                            <p:strVal val="#ppt_y"/>
                                          </p:val>
                                        </p:tav>
                                      </p:tavLst>
                                    </p:anim>
                                  </p:childTnLst>
                                </p:cTn>
                              </p:par>
                              <p:par>
                                <p:cTn id="51" presetID="23" presetClass="entr" presetSubtype="528" repeatCount="indefinite" fill="hold" nodeType="with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p:cTn id="53" dur="1000" fill="hold"/>
                                        <p:tgtEl>
                                          <p:spTgt spid="21"/>
                                        </p:tgtEl>
                                        <p:attrNameLst>
                                          <p:attrName>ppt_w</p:attrName>
                                        </p:attrNameLst>
                                      </p:cBhvr>
                                      <p:tavLst>
                                        <p:tav tm="0">
                                          <p:val>
                                            <p:fltVal val="0"/>
                                          </p:val>
                                        </p:tav>
                                        <p:tav tm="100000">
                                          <p:val>
                                            <p:strVal val="#ppt_w"/>
                                          </p:val>
                                        </p:tav>
                                      </p:tavLst>
                                    </p:anim>
                                    <p:anim calcmode="lin" valueType="num">
                                      <p:cBhvr>
                                        <p:cTn id="54" dur="1000" fill="hold"/>
                                        <p:tgtEl>
                                          <p:spTgt spid="21"/>
                                        </p:tgtEl>
                                        <p:attrNameLst>
                                          <p:attrName>ppt_h</p:attrName>
                                        </p:attrNameLst>
                                      </p:cBhvr>
                                      <p:tavLst>
                                        <p:tav tm="0">
                                          <p:val>
                                            <p:fltVal val="0"/>
                                          </p:val>
                                        </p:tav>
                                        <p:tav tm="100000">
                                          <p:val>
                                            <p:strVal val="#ppt_h"/>
                                          </p:val>
                                        </p:tav>
                                      </p:tavLst>
                                    </p:anim>
                                    <p:anim calcmode="lin" valueType="num">
                                      <p:cBhvr>
                                        <p:cTn id="55" dur="1000" fill="hold"/>
                                        <p:tgtEl>
                                          <p:spTgt spid="21"/>
                                        </p:tgtEl>
                                        <p:attrNameLst>
                                          <p:attrName>ppt_x</p:attrName>
                                        </p:attrNameLst>
                                      </p:cBhvr>
                                      <p:tavLst>
                                        <p:tav tm="0">
                                          <p:val>
                                            <p:fltVal val="0.5"/>
                                          </p:val>
                                        </p:tav>
                                        <p:tav tm="100000">
                                          <p:val>
                                            <p:strVal val="#ppt_x"/>
                                          </p:val>
                                        </p:tav>
                                      </p:tavLst>
                                    </p:anim>
                                    <p:anim calcmode="lin" valueType="num">
                                      <p:cBhvr>
                                        <p:cTn id="56" dur="1000" fill="hold"/>
                                        <p:tgtEl>
                                          <p:spTgt spid="21"/>
                                        </p:tgtEl>
                                        <p:attrNameLst>
                                          <p:attrName>ppt_y</p:attrName>
                                        </p:attrNameLst>
                                      </p:cBhvr>
                                      <p:tavLst>
                                        <p:tav tm="0">
                                          <p:val>
                                            <p:fltVal val="0.5"/>
                                          </p:val>
                                        </p:tav>
                                        <p:tav tm="100000">
                                          <p:val>
                                            <p:strVal val="#ppt_y"/>
                                          </p:val>
                                        </p:tav>
                                      </p:tavLst>
                                    </p:anim>
                                  </p:childTnLst>
                                </p:cTn>
                              </p:par>
                              <p:par>
                                <p:cTn id="57" presetID="23" presetClass="entr" presetSubtype="528" repeatCount="indefinite" fill="hold" nodeType="withEffect">
                                  <p:stCondLst>
                                    <p:cond delay="1000"/>
                                  </p:stCondLst>
                                  <p:childTnLst>
                                    <p:set>
                                      <p:cBhvr>
                                        <p:cTn id="58" dur="1" fill="hold">
                                          <p:stCondLst>
                                            <p:cond delay="0"/>
                                          </p:stCondLst>
                                        </p:cTn>
                                        <p:tgtEl>
                                          <p:spTgt spid="22"/>
                                        </p:tgtEl>
                                        <p:attrNameLst>
                                          <p:attrName>style.visibility</p:attrName>
                                        </p:attrNameLst>
                                      </p:cBhvr>
                                      <p:to>
                                        <p:strVal val="visible"/>
                                      </p:to>
                                    </p:set>
                                    <p:anim calcmode="lin" valueType="num">
                                      <p:cBhvr>
                                        <p:cTn id="59" dur="1000" fill="hold"/>
                                        <p:tgtEl>
                                          <p:spTgt spid="22"/>
                                        </p:tgtEl>
                                        <p:attrNameLst>
                                          <p:attrName>ppt_w</p:attrName>
                                        </p:attrNameLst>
                                      </p:cBhvr>
                                      <p:tavLst>
                                        <p:tav tm="0">
                                          <p:val>
                                            <p:fltVal val="0"/>
                                          </p:val>
                                        </p:tav>
                                        <p:tav tm="100000">
                                          <p:val>
                                            <p:strVal val="#ppt_w"/>
                                          </p:val>
                                        </p:tav>
                                      </p:tavLst>
                                    </p:anim>
                                    <p:anim calcmode="lin" valueType="num">
                                      <p:cBhvr>
                                        <p:cTn id="60" dur="1000" fill="hold"/>
                                        <p:tgtEl>
                                          <p:spTgt spid="22"/>
                                        </p:tgtEl>
                                        <p:attrNameLst>
                                          <p:attrName>ppt_h</p:attrName>
                                        </p:attrNameLst>
                                      </p:cBhvr>
                                      <p:tavLst>
                                        <p:tav tm="0">
                                          <p:val>
                                            <p:fltVal val="0"/>
                                          </p:val>
                                        </p:tav>
                                        <p:tav tm="100000">
                                          <p:val>
                                            <p:strVal val="#ppt_h"/>
                                          </p:val>
                                        </p:tav>
                                      </p:tavLst>
                                    </p:anim>
                                    <p:anim calcmode="lin" valueType="num">
                                      <p:cBhvr>
                                        <p:cTn id="61" dur="1000" fill="hold"/>
                                        <p:tgtEl>
                                          <p:spTgt spid="22"/>
                                        </p:tgtEl>
                                        <p:attrNameLst>
                                          <p:attrName>ppt_x</p:attrName>
                                        </p:attrNameLst>
                                      </p:cBhvr>
                                      <p:tavLst>
                                        <p:tav tm="0">
                                          <p:val>
                                            <p:fltVal val="0.5"/>
                                          </p:val>
                                        </p:tav>
                                        <p:tav tm="100000">
                                          <p:val>
                                            <p:strVal val="#ppt_x"/>
                                          </p:val>
                                        </p:tav>
                                      </p:tavLst>
                                    </p:anim>
                                    <p:anim calcmode="lin" valueType="num">
                                      <p:cBhvr>
                                        <p:cTn id="62" dur="1000" fill="hold"/>
                                        <p:tgtEl>
                                          <p:spTgt spid="22"/>
                                        </p:tgtEl>
                                        <p:attrNameLst>
                                          <p:attrName>ppt_y</p:attrName>
                                        </p:attrNameLst>
                                      </p:cBhvr>
                                      <p:tavLst>
                                        <p:tav tm="0">
                                          <p:val>
                                            <p:fltVal val="0.5"/>
                                          </p:val>
                                        </p:tav>
                                        <p:tav tm="100000">
                                          <p:val>
                                            <p:strVal val="#ppt_y"/>
                                          </p:val>
                                        </p:tav>
                                      </p:tavLst>
                                    </p:anim>
                                  </p:childTnLst>
                                </p:cTn>
                              </p:par>
                              <p:par>
                                <p:cTn id="63" presetID="23" presetClass="entr" presetSubtype="528" repeatCount="indefinite" fill="hold" nodeType="withEffect">
                                  <p:stCondLst>
                                    <p:cond delay="700"/>
                                  </p:stCondLst>
                                  <p:childTnLst>
                                    <p:set>
                                      <p:cBhvr>
                                        <p:cTn id="64" dur="1" fill="hold">
                                          <p:stCondLst>
                                            <p:cond delay="0"/>
                                          </p:stCondLst>
                                        </p:cTn>
                                        <p:tgtEl>
                                          <p:spTgt spid="23"/>
                                        </p:tgtEl>
                                        <p:attrNameLst>
                                          <p:attrName>style.visibility</p:attrName>
                                        </p:attrNameLst>
                                      </p:cBhvr>
                                      <p:to>
                                        <p:strVal val="visible"/>
                                      </p:to>
                                    </p:set>
                                    <p:anim calcmode="lin" valueType="num">
                                      <p:cBhvr>
                                        <p:cTn id="65" dur="1300" fill="hold"/>
                                        <p:tgtEl>
                                          <p:spTgt spid="23"/>
                                        </p:tgtEl>
                                        <p:attrNameLst>
                                          <p:attrName>ppt_w</p:attrName>
                                        </p:attrNameLst>
                                      </p:cBhvr>
                                      <p:tavLst>
                                        <p:tav tm="0">
                                          <p:val>
                                            <p:fltVal val="0"/>
                                          </p:val>
                                        </p:tav>
                                        <p:tav tm="100000">
                                          <p:val>
                                            <p:strVal val="#ppt_w"/>
                                          </p:val>
                                        </p:tav>
                                      </p:tavLst>
                                    </p:anim>
                                    <p:anim calcmode="lin" valueType="num">
                                      <p:cBhvr>
                                        <p:cTn id="66" dur="1300" fill="hold"/>
                                        <p:tgtEl>
                                          <p:spTgt spid="23"/>
                                        </p:tgtEl>
                                        <p:attrNameLst>
                                          <p:attrName>ppt_h</p:attrName>
                                        </p:attrNameLst>
                                      </p:cBhvr>
                                      <p:tavLst>
                                        <p:tav tm="0">
                                          <p:val>
                                            <p:fltVal val="0"/>
                                          </p:val>
                                        </p:tav>
                                        <p:tav tm="100000">
                                          <p:val>
                                            <p:strVal val="#ppt_h"/>
                                          </p:val>
                                        </p:tav>
                                      </p:tavLst>
                                    </p:anim>
                                    <p:anim calcmode="lin" valueType="num">
                                      <p:cBhvr>
                                        <p:cTn id="67" dur="1300" fill="hold"/>
                                        <p:tgtEl>
                                          <p:spTgt spid="23"/>
                                        </p:tgtEl>
                                        <p:attrNameLst>
                                          <p:attrName>ppt_x</p:attrName>
                                        </p:attrNameLst>
                                      </p:cBhvr>
                                      <p:tavLst>
                                        <p:tav tm="0">
                                          <p:val>
                                            <p:fltVal val="0.5"/>
                                          </p:val>
                                        </p:tav>
                                        <p:tav tm="100000">
                                          <p:val>
                                            <p:strVal val="#ppt_x"/>
                                          </p:val>
                                        </p:tav>
                                      </p:tavLst>
                                    </p:anim>
                                    <p:anim calcmode="lin" valueType="num">
                                      <p:cBhvr>
                                        <p:cTn id="68" dur="1300" fill="hold"/>
                                        <p:tgtEl>
                                          <p:spTgt spid="23"/>
                                        </p:tgtEl>
                                        <p:attrNameLst>
                                          <p:attrName>ppt_y</p:attrName>
                                        </p:attrNameLst>
                                      </p:cBhvr>
                                      <p:tavLst>
                                        <p:tav tm="0">
                                          <p:val>
                                            <p:fltVal val="0.5"/>
                                          </p:val>
                                        </p:tav>
                                        <p:tav tm="100000">
                                          <p:val>
                                            <p:strVal val="#ppt_y"/>
                                          </p:val>
                                        </p:tav>
                                      </p:tavLst>
                                    </p:anim>
                                  </p:childTnLst>
                                </p:cTn>
                              </p:par>
                            </p:childTnLst>
                          </p:cTn>
                        </p:par>
                        <p:par>
                          <p:cTn id="69" fill="hold">
                            <p:stCondLst>
                              <p:cond delay="1000"/>
                            </p:stCondLst>
                            <p:childTnLst>
                              <p:par>
                                <p:cTn id="70" presetID="23" presetClass="entr" presetSubtype="528" repeatCount="indefinite" fill="hold" nodeType="afterEffect">
                                  <p:stCondLst>
                                    <p:cond delay="0"/>
                                  </p:stCondLst>
                                  <p:childTnLst>
                                    <p:set>
                                      <p:cBhvr>
                                        <p:cTn id="71" dur="1" fill="hold">
                                          <p:stCondLst>
                                            <p:cond delay="0"/>
                                          </p:stCondLst>
                                        </p:cTn>
                                        <p:tgtEl>
                                          <p:spTgt spid="24"/>
                                        </p:tgtEl>
                                        <p:attrNameLst>
                                          <p:attrName>style.visibility</p:attrName>
                                        </p:attrNameLst>
                                      </p:cBhvr>
                                      <p:to>
                                        <p:strVal val="visible"/>
                                      </p:to>
                                    </p:set>
                                    <p:anim calcmode="lin" valueType="num">
                                      <p:cBhvr>
                                        <p:cTn id="72" dur="1000" fill="hold"/>
                                        <p:tgtEl>
                                          <p:spTgt spid="24"/>
                                        </p:tgtEl>
                                        <p:attrNameLst>
                                          <p:attrName>ppt_w</p:attrName>
                                        </p:attrNameLst>
                                      </p:cBhvr>
                                      <p:tavLst>
                                        <p:tav tm="0">
                                          <p:val>
                                            <p:fltVal val="0"/>
                                          </p:val>
                                        </p:tav>
                                        <p:tav tm="100000">
                                          <p:val>
                                            <p:strVal val="#ppt_w"/>
                                          </p:val>
                                        </p:tav>
                                      </p:tavLst>
                                    </p:anim>
                                    <p:anim calcmode="lin" valueType="num">
                                      <p:cBhvr>
                                        <p:cTn id="73" dur="1000" fill="hold"/>
                                        <p:tgtEl>
                                          <p:spTgt spid="24"/>
                                        </p:tgtEl>
                                        <p:attrNameLst>
                                          <p:attrName>ppt_h</p:attrName>
                                        </p:attrNameLst>
                                      </p:cBhvr>
                                      <p:tavLst>
                                        <p:tav tm="0">
                                          <p:val>
                                            <p:fltVal val="0"/>
                                          </p:val>
                                        </p:tav>
                                        <p:tav tm="100000">
                                          <p:val>
                                            <p:strVal val="#ppt_h"/>
                                          </p:val>
                                        </p:tav>
                                      </p:tavLst>
                                    </p:anim>
                                    <p:anim calcmode="lin" valueType="num">
                                      <p:cBhvr>
                                        <p:cTn id="74" dur="1000" fill="hold"/>
                                        <p:tgtEl>
                                          <p:spTgt spid="24"/>
                                        </p:tgtEl>
                                        <p:attrNameLst>
                                          <p:attrName>ppt_x</p:attrName>
                                        </p:attrNameLst>
                                      </p:cBhvr>
                                      <p:tavLst>
                                        <p:tav tm="0">
                                          <p:val>
                                            <p:fltVal val="0.5"/>
                                          </p:val>
                                        </p:tav>
                                        <p:tav tm="100000">
                                          <p:val>
                                            <p:strVal val="#ppt_x"/>
                                          </p:val>
                                        </p:tav>
                                      </p:tavLst>
                                    </p:anim>
                                    <p:anim calcmode="lin" valueType="num">
                                      <p:cBhvr>
                                        <p:cTn id="75" dur="1000" fill="hold"/>
                                        <p:tgtEl>
                                          <p:spTgt spid="24"/>
                                        </p:tgtEl>
                                        <p:attrNameLst>
                                          <p:attrName>ppt_y</p:attrName>
                                        </p:attrNameLst>
                                      </p:cBhvr>
                                      <p:tavLst>
                                        <p:tav tm="0">
                                          <p:val>
                                            <p:fltVal val="0.5"/>
                                          </p:val>
                                        </p:tav>
                                        <p:tav tm="100000">
                                          <p:val>
                                            <p:strVal val="#ppt_y"/>
                                          </p:val>
                                        </p:tav>
                                      </p:tavLst>
                                    </p:anim>
                                  </p:childTnLst>
                                </p:cTn>
                              </p:par>
                              <p:par>
                                <p:cTn id="76" presetID="23" presetClass="entr" presetSubtype="272" repeatCount="2000" fill="hold" nodeType="withEffect">
                                  <p:stCondLst>
                                    <p:cond delay="300"/>
                                  </p:stCondLst>
                                  <p:childTnLst>
                                    <p:set>
                                      <p:cBhvr>
                                        <p:cTn id="77" dur="1" fill="hold">
                                          <p:stCondLst>
                                            <p:cond delay="0"/>
                                          </p:stCondLst>
                                        </p:cTn>
                                        <p:tgtEl>
                                          <p:spTgt spid="25"/>
                                        </p:tgtEl>
                                        <p:attrNameLst>
                                          <p:attrName>style.visibility</p:attrName>
                                        </p:attrNameLst>
                                      </p:cBhvr>
                                      <p:to>
                                        <p:strVal val="visible"/>
                                      </p:to>
                                    </p:set>
                                    <p:anim calcmode="lin" valueType="num">
                                      <p:cBhvr>
                                        <p:cTn id="78" dur="1000" fill="hold"/>
                                        <p:tgtEl>
                                          <p:spTgt spid="25"/>
                                        </p:tgtEl>
                                        <p:attrNameLst>
                                          <p:attrName>ppt_w</p:attrName>
                                        </p:attrNameLst>
                                      </p:cBhvr>
                                      <p:tavLst>
                                        <p:tav tm="0">
                                          <p:val>
                                            <p:strVal val="2/3*#ppt_w"/>
                                          </p:val>
                                        </p:tav>
                                        <p:tav tm="100000">
                                          <p:val>
                                            <p:strVal val="#ppt_w"/>
                                          </p:val>
                                        </p:tav>
                                      </p:tavLst>
                                    </p:anim>
                                    <p:anim calcmode="lin" valueType="num">
                                      <p:cBhvr>
                                        <p:cTn id="79" dur="1000" fill="hold"/>
                                        <p:tgtEl>
                                          <p:spTgt spid="25"/>
                                        </p:tgtEl>
                                        <p:attrNameLst>
                                          <p:attrName>ppt_h</p:attrName>
                                        </p:attrNameLst>
                                      </p:cBhvr>
                                      <p:tavLst>
                                        <p:tav tm="0">
                                          <p:val>
                                            <p:strVal val="2/3*#ppt_h"/>
                                          </p:val>
                                        </p:tav>
                                        <p:tav tm="100000">
                                          <p:val>
                                            <p:strVal val="#ppt_h"/>
                                          </p:val>
                                        </p:tav>
                                      </p:tavLst>
                                    </p:anim>
                                  </p:childTnLst>
                                </p:cTn>
                              </p:par>
                              <p:par>
                                <p:cTn id="80" presetID="23" presetClass="entr" presetSubtype="528" repeatCount="indefinite" fill="hold" nodeType="withEffect">
                                  <p:stCondLst>
                                    <p:cond delay="200"/>
                                  </p:stCondLst>
                                  <p:childTnLst>
                                    <p:set>
                                      <p:cBhvr>
                                        <p:cTn id="81" dur="1" fill="hold">
                                          <p:stCondLst>
                                            <p:cond delay="0"/>
                                          </p:stCondLst>
                                        </p:cTn>
                                        <p:tgtEl>
                                          <p:spTgt spid="26"/>
                                        </p:tgtEl>
                                        <p:attrNameLst>
                                          <p:attrName>style.visibility</p:attrName>
                                        </p:attrNameLst>
                                      </p:cBhvr>
                                      <p:to>
                                        <p:strVal val="visible"/>
                                      </p:to>
                                    </p:set>
                                    <p:anim calcmode="lin" valueType="num">
                                      <p:cBhvr>
                                        <p:cTn id="82" dur="1300" fill="hold"/>
                                        <p:tgtEl>
                                          <p:spTgt spid="26"/>
                                        </p:tgtEl>
                                        <p:attrNameLst>
                                          <p:attrName>ppt_w</p:attrName>
                                        </p:attrNameLst>
                                      </p:cBhvr>
                                      <p:tavLst>
                                        <p:tav tm="0">
                                          <p:val>
                                            <p:fltVal val="0"/>
                                          </p:val>
                                        </p:tav>
                                        <p:tav tm="100000">
                                          <p:val>
                                            <p:strVal val="#ppt_w"/>
                                          </p:val>
                                        </p:tav>
                                      </p:tavLst>
                                    </p:anim>
                                    <p:anim calcmode="lin" valueType="num">
                                      <p:cBhvr>
                                        <p:cTn id="83" dur="1300" fill="hold"/>
                                        <p:tgtEl>
                                          <p:spTgt spid="26"/>
                                        </p:tgtEl>
                                        <p:attrNameLst>
                                          <p:attrName>ppt_h</p:attrName>
                                        </p:attrNameLst>
                                      </p:cBhvr>
                                      <p:tavLst>
                                        <p:tav tm="0">
                                          <p:val>
                                            <p:fltVal val="0"/>
                                          </p:val>
                                        </p:tav>
                                        <p:tav tm="100000">
                                          <p:val>
                                            <p:strVal val="#ppt_h"/>
                                          </p:val>
                                        </p:tav>
                                      </p:tavLst>
                                    </p:anim>
                                    <p:anim calcmode="lin" valueType="num">
                                      <p:cBhvr>
                                        <p:cTn id="84" dur="1300" fill="hold"/>
                                        <p:tgtEl>
                                          <p:spTgt spid="26"/>
                                        </p:tgtEl>
                                        <p:attrNameLst>
                                          <p:attrName>ppt_x</p:attrName>
                                        </p:attrNameLst>
                                      </p:cBhvr>
                                      <p:tavLst>
                                        <p:tav tm="0">
                                          <p:val>
                                            <p:fltVal val="0.5"/>
                                          </p:val>
                                        </p:tav>
                                        <p:tav tm="100000">
                                          <p:val>
                                            <p:strVal val="#ppt_x"/>
                                          </p:val>
                                        </p:tav>
                                      </p:tavLst>
                                    </p:anim>
                                    <p:anim calcmode="lin" valueType="num">
                                      <p:cBhvr>
                                        <p:cTn id="85" dur="1300" fill="hold"/>
                                        <p:tgtEl>
                                          <p:spTgt spid="26"/>
                                        </p:tgtEl>
                                        <p:attrNameLst>
                                          <p:attrName>ppt_y</p:attrName>
                                        </p:attrNameLst>
                                      </p:cBhvr>
                                      <p:tavLst>
                                        <p:tav tm="0">
                                          <p:val>
                                            <p:fltVal val="0.5"/>
                                          </p:val>
                                        </p:tav>
                                        <p:tav tm="100000">
                                          <p:val>
                                            <p:strVal val="#ppt_y"/>
                                          </p:val>
                                        </p:tav>
                                      </p:tavLst>
                                    </p:anim>
                                  </p:childTnLst>
                                </p:cTn>
                              </p:par>
                              <p:par>
                                <p:cTn id="86" presetID="23" presetClass="entr" presetSubtype="528" repeatCount="indefinite" fill="hold" nodeType="withEffect">
                                  <p:stCondLst>
                                    <p:cond delay="400"/>
                                  </p:stCondLst>
                                  <p:childTnLst>
                                    <p:set>
                                      <p:cBhvr>
                                        <p:cTn id="87" dur="1" fill="hold">
                                          <p:stCondLst>
                                            <p:cond delay="0"/>
                                          </p:stCondLst>
                                        </p:cTn>
                                        <p:tgtEl>
                                          <p:spTgt spid="27"/>
                                        </p:tgtEl>
                                        <p:attrNameLst>
                                          <p:attrName>style.visibility</p:attrName>
                                        </p:attrNameLst>
                                      </p:cBhvr>
                                      <p:to>
                                        <p:strVal val="visible"/>
                                      </p:to>
                                    </p:set>
                                    <p:anim calcmode="lin" valueType="num">
                                      <p:cBhvr>
                                        <p:cTn id="88" dur="1000" fill="hold"/>
                                        <p:tgtEl>
                                          <p:spTgt spid="27"/>
                                        </p:tgtEl>
                                        <p:attrNameLst>
                                          <p:attrName>ppt_w</p:attrName>
                                        </p:attrNameLst>
                                      </p:cBhvr>
                                      <p:tavLst>
                                        <p:tav tm="0">
                                          <p:val>
                                            <p:fltVal val="0"/>
                                          </p:val>
                                        </p:tav>
                                        <p:tav tm="100000">
                                          <p:val>
                                            <p:strVal val="#ppt_w"/>
                                          </p:val>
                                        </p:tav>
                                      </p:tavLst>
                                    </p:anim>
                                    <p:anim calcmode="lin" valueType="num">
                                      <p:cBhvr>
                                        <p:cTn id="89" dur="1000" fill="hold"/>
                                        <p:tgtEl>
                                          <p:spTgt spid="27"/>
                                        </p:tgtEl>
                                        <p:attrNameLst>
                                          <p:attrName>ppt_h</p:attrName>
                                        </p:attrNameLst>
                                      </p:cBhvr>
                                      <p:tavLst>
                                        <p:tav tm="0">
                                          <p:val>
                                            <p:fltVal val="0"/>
                                          </p:val>
                                        </p:tav>
                                        <p:tav tm="100000">
                                          <p:val>
                                            <p:strVal val="#ppt_h"/>
                                          </p:val>
                                        </p:tav>
                                      </p:tavLst>
                                    </p:anim>
                                    <p:anim calcmode="lin" valueType="num">
                                      <p:cBhvr>
                                        <p:cTn id="90" dur="1000" fill="hold"/>
                                        <p:tgtEl>
                                          <p:spTgt spid="27"/>
                                        </p:tgtEl>
                                        <p:attrNameLst>
                                          <p:attrName>ppt_x</p:attrName>
                                        </p:attrNameLst>
                                      </p:cBhvr>
                                      <p:tavLst>
                                        <p:tav tm="0">
                                          <p:val>
                                            <p:fltVal val="0.5"/>
                                          </p:val>
                                        </p:tav>
                                        <p:tav tm="100000">
                                          <p:val>
                                            <p:strVal val="#ppt_x"/>
                                          </p:val>
                                        </p:tav>
                                      </p:tavLst>
                                    </p:anim>
                                    <p:anim calcmode="lin" valueType="num">
                                      <p:cBhvr>
                                        <p:cTn id="91" dur="1000" fill="hold"/>
                                        <p:tgtEl>
                                          <p:spTgt spid="27"/>
                                        </p:tgtEl>
                                        <p:attrNameLst>
                                          <p:attrName>ppt_y</p:attrName>
                                        </p:attrNameLst>
                                      </p:cBhvr>
                                      <p:tavLst>
                                        <p:tav tm="0">
                                          <p:val>
                                            <p:fltVal val="0.5"/>
                                          </p:val>
                                        </p:tav>
                                        <p:tav tm="100000">
                                          <p:val>
                                            <p:strVal val="#ppt_y"/>
                                          </p:val>
                                        </p:tav>
                                      </p:tavLst>
                                    </p:anim>
                                  </p:childTnLst>
                                </p:cTn>
                              </p:par>
                              <p:par>
                                <p:cTn id="92" presetID="23" presetClass="entr" presetSubtype="528" repeatCount="indefinite" fill="hold" nodeType="withEffect">
                                  <p:stCondLst>
                                    <p:cond delay="600"/>
                                  </p:stCondLst>
                                  <p:childTnLst>
                                    <p:set>
                                      <p:cBhvr>
                                        <p:cTn id="93" dur="1" fill="hold">
                                          <p:stCondLst>
                                            <p:cond delay="0"/>
                                          </p:stCondLst>
                                        </p:cTn>
                                        <p:tgtEl>
                                          <p:spTgt spid="28"/>
                                        </p:tgtEl>
                                        <p:attrNameLst>
                                          <p:attrName>style.visibility</p:attrName>
                                        </p:attrNameLst>
                                      </p:cBhvr>
                                      <p:to>
                                        <p:strVal val="visible"/>
                                      </p:to>
                                    </p:set>
                                    <p:anim calcmode="lin" valueType="num">
                                      <p:cBhvr>
                                        <p:cTn id="94" dur="1000" fill="hold"/>
                                        <p:tgtEl>
                                          <p:spTgt spid="28"/>
                                        </p:tgtEl>
                                        <p:attrNameLst>
                                          <p:attrName>ppt_w</p:attrName>
                                        </p:attrNameLst>
                                      </p:cBhvr>
                                      <p:tavLst>
                                        <p:tav tm="0">
                                          <p:val>
                                            <p:fltVal val="0"/>
                                          </p:val>
                                        </p:tav>
                                        <p:tav tm="100000">
                                          <p:val>
                                            <p:strVal val="#ppt_w"/>
                                          </p:val>
                                        </p:tav>
                                      </p:tavLst>
                                    </p:anim>
                                    <p:anim calcmode="lin" valueType="num">
                                      <p:cBhvr>
                                        <p:cTn id="95" dur="1000" fill="hold"/>
                                        <p:tgtEl>
                                          <p:spTgt spid="28"/>
                                        </p:tgtEl>
                                        <p:attrNameLst>
                                          <p:attrName>ppt_h</p:attrName>
                                        </p:attrNameLst>
                                      </p:cBhvr>
                                      <p:tavLst>
                                        <p:tav tm="0">
                                          <p:val>
                                            <p:fltVal val="0"/>
                                          </p:val>
                                        </p:tav>
                                        <p:tav tm="100000">
                                          <p:val>
                                            <p:strVal val="#ppt_h"/>
                                          </p:val>
                                        </p:tav>
                                      </p:tavLst>
                                    </p:anim>
                                    <p:anim calcmode="lin" valueType="num">
                                      <p:cBhvr>
                                        <p:cTn id="96" dur="1000" fill="hold"/>
                                        <p:tgtEl>
                                          <p:spTgt spid="28"/>
                                        </p:tgtEl>
                                        <p:attrNameLst>
                                          <p:attrName>ppt_x</p:attrName>
                                        </p:attrNameLst>
                                      </p:cBhvr>
                                      <p:tavLst>
                                        <p:tav tm="0">
                                          <p:val>
                                            <p:fltVal val="0.5"/>
                                          </p:val>
                                        </p:tav>
                                        <p:tav tm="100000">
                                          <p:val>
                                            <p:strVal val="#ppt_x"/>
                                          </p:val>
                                        </p:tav>
                                      </p:tavLst>
                                    </p:anim>
                                    <p:anim calcmode="lin" valueType="num">
                                      <p:cBhvr>
                                        <p:cTn id="97" dur="1000" fill="hold"/>
                                        <p:tgtEl>
                                          <p:spTgt spid="28"/>
                                        </p:tgtEl>
                                        <p:attrNameLst>
                                          <p:attrName>ppt_y</p:attrName>
                                        </p:attrNameLst>
                                      </p:cBhvr>
                                      <p:tavLst>
                                        <p:tav tm="0">
                                          <p:val>
                                            <p:fltVal val="0.5"/>
                                          </p:val>
                                        </p:tav>
                                        <p:tav tm="100000">
                                          <p:val>
                                            <p:strVal val="#ppt_y"/>
                                          </p:val>
                                        </p:tav>
                                      </p:tavLst>
                                    </p:anim>
                                  </p:childTnLst>
                                </p:cTn>
                              </p:par>
                              <p:par>
                                <p:cTn id="98" presetID="23" presetClass="entr" presetSubtype="528" repeatCount="indefinite" fill="hold" nodeType="withEffect">
                                  <p:stCondLst>
                                    <p:cond delay="0"/>
                                  </p:stCondLst>
                                  <p:childTnLst>
                                    <p:set>
                                      <p:cBhvr>
                                        <p:cTn id="99" dur="1" fill="hold">
                                          <p:stCondLst>
                                            <p:cond delay="0"/>
                                          </p:stCondLst>
                                        </p:cTn>
                                        <p:tgtEl>
                                          <p:spTgt spid="29"/>
                                        </p:tgtEl>
                                        <p:attrNameLst>
                                          <p:attrName>style.visibility</p:attrName>
                                        </p:attrNameLst>
                                      </p:cBhvr>
                                      <p:to>
                                        <p:strVal val="visible"/>
                                      </p:to>
                                    </p:set>
                                    <p:anim calcmode="lin" valueType="num">
                                      <p:cBhvr>
                                        <p:cTn id="100" dur="1000" fill="hold"/>
                                        <p:tgtEl>
                                          <p:spTgt spid="29"/>
                                        </p:tgtEl>
                                        <p:attrNameLst>
                                          <p:attrName>ppt_w</p:attrName>
                                        </p:attrNameLst>
                                      </p:cBhvr>
                                      <p:tavLst>
                                        <p:tav tm="0">
                                          <p:val>
                                            <p:fltVal val="0"/>
                                          </p:val>
                                        </p:tav>
                                        <p:tav tm="100000">
                                          <p:val>
                                            <p:strVal val="#ppt_w"/>
                                          </p:val>
                                        </p:tav>
                                      </p:tavLst>
                                    </p:anim>
                                    <p:anim calcmode="lin" valueType="num">
                                      <p:cBhvr>
                                        <p:cTn id="101" dur="1000" fill="hold"/>
                                        <p:tgtEl>
                                          <p:spTgt spid="29"/>
                                        </p:tgtEl>
                                        <p:attrNameLst>
                                          <p:attrName>ppt_h</p:attrName>
                                        </p:attrNameLst>
                                      </p:cBhvr>
                                      <p:tavLst>
                                        <p:tav tm="0">
                                          <p:val>
                                            <p:fltVal val="0"/>
                                          </p:val>
                                        </p:tav>
                                        <p:tav tm="100000">
                                          <p:val>
                                            <p:strVal val="#ppt_h"/>
                                          </p:val>
                                        </p:tav>
                                      </p:tavLst>
                                    </p:anim>
                                    <p:anim calcmode="lin" valueType="num">
                                      <p:cBhvr>
                                        <p:cTn id="102" dur="1000" fill="hold"/>
                                        <p:tgtEl>
                                          <p:spTgt spid="29"/>
                                        </p:tgtEl>
                                        <p:attrNameLst>
                                          <p:attrName>ppt_x</p:attrName>
                                        </p:attrNameLst>
                                      </p:cBhvr>
                                      <p:tavLst>
                                        <p:tav tm="0">
                                          <p:val>
                                            <p:fltVal val="0.5"/>
                                          </p:val>
                                        </p:tav>
                                        <p:tav tm="100000">
                                          <p:val>
                                            <p:strVal val="#ppt_x"/>
                                          </p:val>
                                        </p:tav>
                                      </p:tavLst>
                                    </p:anim>
                                    <p:anim calcmode="lin" valueType="num">
                                      <p:cBhvr>
                                        <p:cTn id="103" dur="1000" fill="hold"/>
                                        <p:tgtEl>
                                          <p:spTgt spid="29"/>
                                        </p:tgtEl>
                                        <p:attrNameLst>
                                          <p:attrName>ppt_y</p:attrName>
                                        </p:attrNameLst>
                                      </p:cBhvr>
                                      <p:tavLst>
                                        <p:tav tm="0">
                                          <p:val>
                                            <p:fltVal val="0.5"/>
                                          </p:val>
                                        </p:tav>
                                        <p:tav tm="100000">
                                          <p:val>
                                            <p:strVal val="#ppt_y"/>
                                          </p:val>
                                        </p:tav>
                                      </p:tavLst>
                                    </p:anim>
                                  </p:childTnLst>
                                </p:cTn>
                              </p:par>
                              <p:par>
                                <p:cTn id="104" presetID="23" presetClass="entr" presetSubtype="528" repeatCount="indefinite" fill="hold" nodeType="withEffect">
                                  <p:stCondLst>
                                    <p:cond delay="0"/>
                                  </p:stCondLst>
                                  <p:childTnLst>
                                    <p:set>
                                      <p:cBhvr>
                                        <p:cTn id="105" dur="1" fill="hold">
                                          <p:stCondLst>
                                            <p:cond delay="0"/>
                                          </p:stCondLst>
                                        </p:cTn>
                                        <p:tgtEl>
                                          <p:spTgt spid="30"/>
                                        </p:tgtEl>
                                        <p:attrNameLst>
                                          <p:attrName>style.visibility</p:attrName>
                                        </p:attrNameLst>
                                      </p:cBhvr>
                                      <p:to>
                                        <p:strVal val="visible"/>
                                      </p:to>
                                    </p:set>
                                    <p:anim calcmode="lin" valueType="num">
                                      <p:cBhvr>
                                        <p:cTn id="106" dur="1000" fill="hold"/>
                                        <p:tgtEl>
                                          <p:spTgt spid="30"/>
                                        </p:tgtEl>
                                        <p:attrNameLst>
                                          <p:attrName>ppt_w</p:attrName>
                                        </p:attrNameLst>
                                      </p:cBhvr>
                                      <p:tavLst>
                                        <p:tav tm="0">
                                          <p:val>
                                            <p:fltVal val="0"/>
                                          </p:val>
                                        </p:tav>
                                        <p:tav tm="100000">
                                          <p:val>
                                            <p:strVal val="#ppt_w"/>
                                          </p:val>
                                        </p:tav>
                                      </p:tavLst>
                                    </p:anim>
                                    <p:anim calcmode="lin" valueType="num">
                                      <p:cBhvr>
                                        <p:cTn id="107" dur="1000" fill="hold"/>
                                        <p:tgtEl>
                                          <p:spTgt spid="30"/>
                                        </p:tgtEl>
                                        <p:attrNameLst>
                                          <p:attrName>ppt_h</p:attrName>
                                        </p:attrNameLst>
                                      </p:cBhvr>
                                      <p:tavLst>
                                        <p:tav tm="0">
                                          <p:val>
                                            <p:fltVal val="0"/>
                                          </p:val>
                                        </p:tav>
                                        <p:tav tm="100000">
                                          <p:val>
                                            <p:strVal val="#ppt_h"/>
                                          </p:val>
                                        </p:tav>
                                      </p:tavLst>
                                    </p:anim>
                                    <p:anim calcmode="lin" valueType="num">
                                      <p:cBhvr>
                                        <p:cTn id="108" dur="1000" fill="hold"/>
                                        <p:tgtEl>
                                          <p:spTgt spid="30"/>
                                        </p:tgtEl>
                                        <p:attrNameLst>
                                          <p:attrName>ppt_x</p:attrName>
                                        </p:attrNameLst>
                                      </p:cBhvr>
                                      <p:tavLst>
                                        <p:tav tm="0">
                                          <p:val>
                                            <p:fltVal val="0.5"/>
                                          </p:val>
                                        </p:tav>
                                        <p:tav tm="100000">
                                          <p:val>
                                            <p:strVal val="#ppt_x"/>
                                          </p:val>
                                        </p:tav>
                                      </p:tavLst>
                                    </p:anim>
                                    <p:anim calcmode="lin" valueType="num">
                                      <p:cBhvr>
                                        <p:cTn id="109" dur="1000" fill="hold"/>
                                        <p:tgtEl>
                                          <p:spTgt spid="30"/>
                                        </p:tgtEl>
                                        <p:attrNameLst>
                                          <p:attrName>ppt_y</p:attrName>
                                        </p:attrNameLst>
                                      </p:cBhvr>
                                      <p:tavLst>
                                        <p:tav tm="0">
                                          <p:val>
                                            <p:fltVal val="0.5"/>
                                          </p:val>
                                        </p:tav>
                                        <p:tav tm="100000">
                                          <p:val>
                                            <p:strVal val="#ppt_y"/>
                                          </p:val>
                                        </p:tav>
                                      </p:tavLst>
                                    </p:anim>
                                  </p:childTnLst>
                                </p:cTn>
                              </p:par>
                              <p:par>
                                <p:cTn id="110" presetID="23" presetClass="entr" presetSubtype="528" repeatCount="indefinite" fill="hold" nodeType="withEffect">
                                  <p:stCondLst>
                                    <p:cond delay="500"/>
                                  </p:stCondLst>
                                  <p:childTnLst>
                                    <p:set>
                                      <p:cBhvr>
                                        <p:cTn id="111" dur="1" fill="hold">
                                          <p:stCondLst>
                                            <p:cond delay="0"/>
                                          </p:stCondLst>
                                        </p:cTn>
                                        <p:tgtEl>
                                          <p:spTgt spid="31"/>
                                        </p:tgtEl>
                                        <p:attrNameLst>
                                          <p:attrName>style.visibility</p:attrName>
                                        </p:attrNameLst>
                                      </p:cBhvr>
                                      <p:to>
                                        <p:strVal val="visible"/>
                                      </p:to>
                                    </p:set>
                                    <p:anim calcmode="lin" valueType="num">
                                      <p:cBhvr>
                                        <p:cTn id="112" dur="1000" fill="hold"/>
                                        <p:tgtEl>
                                          <p:spTgt spid="31"/>
                                        </p:tgtEl>
                                        <p:attrNameLst>
                                          <p:attrName>ppt_w</p:attrName>
                                        </p:attrNameLst>
                                      </p:cBhvr>
                                      <p:tavLst>
                                        <p:tav tm="0">
                                          <p:val>
                                            <p:fltVal val="0"/>
                                          </p:val>
                                        </p:tav>
                                        <p:tav tm="100000">
                                          <p:val>
                                            <p:strVal val="#ppt_w"/>
                                          </p:val>
                                        </p:tav>
                                      </p:tavLst>
                                    </p:anim>
                                    <p:anim calcmode="lin" valueType="num">
                                      <p:cBhvr>
                                        <p:cTn id="113" dur="1000" fill="hold"/>
                                        <p:tgtEl>
                                          <p:spTgt spid="31"/>
                                        </p:tgtEl>
                                        <p:attrNameLst>
                                          <p:attrName>ppt_h</p:attrName>
                                        </p:attrNameLst>
                                      </p:cBhvr>
                                      <p:tavLst>
                                        <p:tav tm="0">
                                          <p:val>
                                            <p:fltVal val="0"/>
                                          </p:val>
                                        </p:tav>
                                        <p:tav tm="100000">
                                          <p:val>
                                            <p:strVal val="#ppt_h"/>
                                          </p:val>
                                        </p:tav>
                                      </p:tavLst>
                                    </p:anim>
                                    <p:anim calcmode="lin" valueType="num">
                                      <p:cBhvr>
                                        <p:cTn id="114" dur="1000" fill="hold"/>
                                        <p:tgtEl>
                                          <p:spTgt spid="31"/>
                                        </p:tgtEl>
                                        <p:attrNameLst>
                                          <p:attrName>ppt_x</p:attrName>
                                        </p:attrNameLst>
                                      </p:cBhvr>
                                      <p:tavLst>
                                        <p:tav tm="0">
                                          <p:val>
                                            <p:fltVal val="0.5"/>
                                          </p:val>
                                        </p:tav>
                                        <p:tav tm="100000">
                                          <p:val>
                                            <p:strVal val="#ppt_x"/>
                                          </p:val>
                                        </p:tav>
                                      </p:tavLst>
                                    </p:anim>
                                    <p:anim calcmode="lin" valueType="num">
                                      <p:cBhvr>
                                        <p:cTn id="115" dur="1000" fill="hold"/>
                                        <p:tgtEl>
                                          <p:spTgt spid="31"/>
                                        </p:tgtEl>
                                        <p:attrNameLst>
                                          <p:attrName>ppt_y</p:attrName>
                                        </p:attrNameLst>
                                      </p:cBhvr>
                                      <p:tavLst>
                                        <p:tav tm="0">
                                          <p:val>
                                            <p:fltVal val="0.5"/>
                                          </p:val>
                                        </p:tav>
                                        <p:tav tm="100000">
                                          <p:val>
                                            <p:strVal val="#ppt_y"/>
                                          </p:val>
                                        </p:tav>
                                      </p:tavLst>
                                    </p:anim>
                                  </p:childTnLst>
                                </p:cTn>
                              </p:par>
                              <p:par>
                                <p:cTn id="116" presetID="23" presetClass="entr" presetSubtype="528" repeatCount="indefinite" fill="hold" nodeType="withEffect">
                                  <p:stCondLst>
                                    <p:cond delay="0"/>
                                  </p:stCondLst>
                                  <p:childTnLst>
                                    <p:set>
                                      <p:cBhvr>
                                        <p:cTn id="117" dur="1" fill="hold">
                                          <p:stCondLst>
                                            <p:cond delay="0"/>
                                          </p:stCondLst>
                                        </p:cTn>
                                        <p:tgtEl>
                                          <p:spTgt spid="32"/>
                                        </p:tgtEl>
                                        <p:attrNameLst>
                                          <p:attrName>style.visibility</p:attrName>
                                        </p:attrNameLst>
                                      </p:cBhvr>
                                      <p:to>
                                        <p:strVal val="visible"/>
                                      </p:to>
                                    </p:set>
                                    <p:anim calcmode="lin" valueType="num">
                                      <p:cBhvr>
                                        <p:cTn id="118" dur="1000" fill="hold"/>
                                        <p:tgtEl>
                                          <p:spTgt spid="32"/>
                                        </p:tgtEl>
                                        <p:attrNameLst>
                                          <p:attrName>ppt_w</p:attrName>
                                        </p:attrNameLst>
                                      </p:cBhvr>
                                      <p:tavLst>
                                        <p:tav tm="0">
                                          <p:val>
                                            <p:fltVal val="0"/>
                                          </p:val>
                                        </p:tav>
                                        <p:tav tm="100000">
                                          <p:val>
                                            <p:strVal val="#ppt_w"/>
                                          </p:val>
                                        </p:tav>
                                      </p:tavLst>
                                    </p:anim>
                                    <p:anim calcmode="lin" valueType="num">
                                      <p:cBhvr>
                                        <p:cTn id="119" dur="1000" fill="hold"/>
                                        <p:tgtEl>
                                          <p:spTgt spid="32"/>
                                        </p:tgtEl>
                                        <p:attrNameLst>
                                          <p:attrName>ppt_h</p:attrName>
                                        </p:attrNameLst>
                                      </p:cBhvr>
                                      <p:tavLst>
                                        <p:tav tm="0">
                                          <p:val>
                                            <p:fltVal val="0"/>
                                          </p:val>
                                        </p:tav>
                                        <p:tav tm="100000">
                                          <p:val>
                                            <p:strVal val="#ppt_h"/>
                                          </p:val>
                                        </p:tav>
                                      </p:tavLst>
                                    </p:anim>
                                    <p:anim calcmode="lin" valueType="num">
                                      <p:cBhvr>
                                        <p:cTn id="120" dur="1000" fill="hold"/>
                                        <p:tgtEl>
                                          <p:spTgt spid="32"/>
                                        </p:tgtEl>
                                        <p:attrNameLst>
                                          <p:attrName>ppt_x</p:attrName>
                                        </p:attrNameLst>
                                      </p:cBhvr>
                                      <p:tavLst>
                                        <p:tav tm="0">
                                          <p:val>
                                            <p:fltVal val="0.5"/>
                                          </p:val>
                                        </p:tav>
                                        <p:tav tm="100000">
                                          <p:val>
                                            <p:strVal val="#ppt_x"/>
                                          </p:val>
                                        </p:tav>
                                      </p:tavLst>
                                    </p:anim>
                                    <p:anim calcmode="lin" valueType="num">
                                      <p:cBhvr>
                                        <p:cTn id="121" dur="1000" fill="hold"/>
                                        <p:tgtEl>
                                          <p:spTgt spid="32"/>
                                        </p:tgtEl>
                                        <p:attrNameLst>
                                          <p:attrName>ppt_y</p:attrName>
                                        </p:attrNameLst>
                                      </p:cBhvr>
                                      <p:tavLst>
                                        <p:tav tm="0">
                                          <p:val>
                                            <p:fltVal val="0.5"/>
                                          </p:val>
                                        </p:tav>
                                        <p:tav tm="100000">
                                          <p:val>
                                            <p:strVal val="#ppt_y"/>
                                          </p:val>
                                        </p:tav>
                                      </p:tavLst>
                                    </p:anim>
                                  </p:childTnLst>
                                </p:cTn>
                              </p:par>
                              <p:par>
                                <p:cTn id="122" presetID="23" presetClass="entr" presetSubtype="528" repeatCount="indefinite" fill="hold" nodeType="withEffect">
                                  <p:stCondLst>
                                    <p:cond delay="1000"/>
                                  </p:stCondLst>
                                  <p:childTnLst>
                                    <p:set>
                                      <p:cBhvr>
                                        <p:cTn id="123" dur="1" fill="hold">
                                          <p:stCondLst>
                                            <p:cond delay="0"/>
                                          </p:stCondLst>
                                        </p:cTn>
                                        <p:tgtEl>
                                          <p:spTgt spid="33"/>
                                        </p:tgtEl>
                                        <p:attrNameLst>
                                          <p:attrName>style.visibility</p:attrName>
                                        </p:attrNameLst>
                                      </p:cBhvr>
                                      <p:to>
                                        <p:strVal val="visible"/>
                                      </p:to>
                                    </p:set>
                                    <p:anim calcmode="lin" valueType="num">
                                      <p:cBhvr>
                                        <p:cTn id="124" dur="1000" fill="hold"/>
                                        <p:tgtEl>
                                          <p:spTgt spid="33"/>
                                        </p:tgtEl>
                                        <p:attrNameLst>
                                          <p:attrName>ppt_w</p:attrName>
                                        </p:attrNameLst>
                                      </p:cBhvr>
                                      <p:tavLst>
                                        <p:tav tm="0">
                                          <p:val>
                                            <p:fltVal val="0"/>
                                          </p:val>
                                        </p:tav>
                                        <p:tav tm="100000">
                                          <p:val>
                                            <p:strVal val="#ppt_w"/>
                                          </p:val>
                                        </p:tav>
                                      </p:tavLst>
                                    </p:anim>
                                    <p:anim calcmode="lin" valueType="num">
                                      <p:cBhvr>
                                        <p:cTn id="125" dur="1000" fill="hold"/>
                                        <p:tgtEl>
                                          <p:spTgt spid="33"/>
                                        </p:tgtEl>
                                        <p:attrNameLst>
                                          <p:attrName>ppt_h</p:attrName>
                                        </p:attrNameLst>
                                      </p:cBhvr>
                                      <p:tavLst>
                                        <p:tav tm="0">
                                          <p:val>
                                            <p:fltVal val="0"/>
                                          </p:val>
                                        </p:tav>
                                        <p:tav tm="100000">
                                          <p:val>
                                            <p:strVal val="#ppt_h"/>
                                          </p:val>
                                        </p:tav>
                                      </p:tavLst>
                                    </p:anim>
                                    <p:anim calcmode="lin" valueType="num">
                                      <p:cBhvr>
                                        <p:cTn id="126" dur="1000" fill="hold"/>
                                        <p:tgtEl>
                                          <p:spTgt spid="33"/>
                                        </p:tgtEl>
                                        <p:attrNameLst>
                                          <p:attrName>ppt_x</p:attrName>
                                        </p:attrNameLst>
                                      </p:cBhvr>
                                      <p:tavLst>
                                        <p:tav tm="0">
                                          <p:val>
                                            <p:fltVal val="0.5"/>
                                          </p:val>
                                        </p:tav>
                                        <p:tav tm="100000">
                                          <p:val>
                                            <p:strVal val="#ppt_x"/>
                                          </p:val>
                                        </p:tav>
                                      </p:tavLst>
                                    </p:anim>
                                    <p:anim calcmode="lin" valueType="num">
                                      <p:cBhvr>
                                        <p:cTn id="127" dur="1000" fill="hold"/>
                                        <p:tgtEl>
                                          <p:spTgt spid="33"/>
                                        </p:tgtEl>
                                        <p:attrNameLst>
                                          <p:attrName>ppt_y</p:attrName>
                                        </p:attrNameLst>
                                      </p:cBhvr>
                                      <p:tavLst>
                                        <p:tav tm="0">
                                          <p:val>
                                            <p:fltVal val="0.5"/>
                                          </p:val>
                                        </p:tav>
                                        <p:tav tm="100000">
                                          <p:val>
                                            <p:strVal val="#ppt_y"/>
                                          </p:val>
                                        </p:tav>
                                      </p:tavLst>
                                    </p:anim>
                                  </p:childTnLst>
                                </p:cTn>
                              </p:par>
                              <p:par>
                                <p:cTn id="128" presetID="23" presetClass="entr" presetSubtype="528" repeatCount="indefinite" fill="hold" nodeType="withEffect">
                                  <p:stCondLst>
                                    <p:cond delay="700"/>
                                  </p:stCondLst>
                                  <p:childTnLst>
                                    <p:set>
                                      <p:cBhvr>
                                        <p:cTn id="129" dur="1" fill="hold">
                                          <p:stCondLst>
                                            <p:cond delay="0"/>
                                          </p:stCondLst>
                                        </p:cTn>
                                        <p:tgtEl>
                                          <p:spTgt spid="34"/>
                                        </p:tgtEl>
                                        <p:attrNameLst>
                                          <p:attrName>style.visibility</p:attrName>
                                        </p:attrNameLst>
                                      </p:cBhvr>
                                      <p:to>
                                        <p:strVal val="visible"/>
                                      </p:to>
                                    </p:set>
                                    <p:anim calcmode="lin" valueType="num">
                                      <p:cBhvr>
                                        <p:cTn id="130" dur="1300" fill="hold"/>
                                        <p:tgtEl>
                                          <p:spTgt spid="34"/>
                                        </p:tgtEl>
                                        <p:attrNameLst>
                                          <p:attrName>ppt_w</p:attrName>
                                        </p:attrNameLst>
                                      </p:cBhvr>
                                      <p:tavLst>
                                        <p:tav tm="0">
                                          <p:val>
                                            <p:fltVal val="0"/>
                                          </p:val>
                                        </p:tav>
                                        <p:tav tm="100000">
                                          <p:val>
                                            <p:strVal val="#ppt_w"/>
                                          </p:val>
                                        </p:tav>
                                      </p:tavLst>
                                    </p:anim>
                                    <p:anim calcmode="lin" valueType="num">
                                      <p:cBhvr>
                                        <p:cTn id="131" dur="1300" fill="hold"/>
                                        <p:tgtEl>
                                          <p:spTgt spid="34"/>
                                        </p:tgtEl>
                                        <p:attrNameLst>
                                          <p:attrName>ppt_h</p:attrName>
                                        </p:attrNameLst>
                                      </p:cBhvr>
                                      <p:tavLst>
                                        <p:tav tm="0">
                                          <p:val>
                                            <p:fltVal val="0"/>
                                          </p:val>
                                        </p:tav>
                                        <p:tav tm="100000">
                                          <p:val>
                                            <p:strVal val="#ppt_h"/>
                                          </p:val>
                                        </p:tav>
                                      </p:tavLst>
                                    </p:anim>
                                    <p:anim calcmode="lin" valueType="num">
                                      <p:cBhvr>
                                        <p:cTn id="132" dur="1300" fill="hold"/>
                                        <p:tgtEl>
                                          <p:spTgt spid="34"/>
                                        </p:tgtEl>
                                        <p:attrNameLst>
                                          <p:attrName>ppt_x</p:attrName>
                                        </p:attrNameLst>
                                      </p:cBhvr>
                                      <p:tavLst>
                                        <p:tav tm="0">
                                          <p:val>
                                            <p:fltVal val="0.5"/>
                                          </p:val>
                                        </p:tav>
                                        <p:tav tm="100000">
                                          <p:val>
                                            <p:strVal val="#ppt_x"/>
                                          </p:val>
                                        </p:tav>
                                      </p:tavLst>
                                    </p:anim>
                                    <p:anim calcmode="lin" valueType="num">
                                      <p:cBhvr>
                                        <p:cTn id="133" dur="1300" fill="hold"/>
                                        <p:tgtEl>
                                          <p:spTgt spid="3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rtl="0" eaLnBrk="0" fontAlgn="base" hangingPunct="0">
        <a:spcBef>
          <a:spcPct val="0"/>
        </a:spcBef>
        <a:spcAft>
          <a:spcPct val="0"/>
        </a:spcAft>
        <a:defRPr sz="4400" kern="1200">
          <a:solidFill>
            <a:schemeClr val="tx1"/>
          </a:solidFill>
          <a:latin typeface="宋体" panose="02010600030101010101" pitchFamily="2" charset="-122"/>
          <a:ea typeface="Calibri" panose="020F0502020204030204" pitchFamily="34" charset="0"/>
          <a:cs typeface="Calibri" panose="020F0502020204030204" pitchFamily="34" charset="0"/>
        </a:defRPr>
      </a:lvl1pPr>
      <a:lvl2pPr algn="ctr" rtl="0" eaLnBrk="0" fontAlgn="base" hangingPunct="0">
        <a:spcBef>
          <a:spcPct val="0"/>
        </a:spcBef>
        <a:spcAft>
          <a:spcPct val="0"/>
        </a:spcAft>
        <a:defRPr sz="4400">
          <a:solidFill>
            <a:schemeClr val="tx1"/>
          </a:solidFill>
          <a:latin typeface="宋体" panose="02010600030101010101" pitchFamily="2" charset="-122"/>
          <a:ea typeface="Calibri" panose="020F0502020204030204" pitchFamily="34" charset="0"/>
          <a:cs typeface="Calibri" panose="020F0502020204030204" pitchFamily="34" charset="0"/>
        </a:defRPr>
      </a:lvl2pPr>
      <a:lvl3pPr algn="ctr" rtl="0" eaLnBrk="0" fontAlgn="base" hangingPunct="0">
        <a:spcBef>
          <a:spcPct val="0"/>
        </a:spcBef>
        <a:spcAft>
          <a:spcPct val="0"/>
        </a:spcAft>
        <a:defRPr sz="4400">
          <a:solidFill>
            <a:schemeClr val="tx1"/>
          </a:solidFill>
          <a:latin typeface="宋体" panose="02010600030101010101" pitchFamily="2" charset="-122"/>
          <a:ea typeface="Calibri" panose="020F0502020204030204" pitchFamily="34" charset="0"/>
          <a:cs typeface="Calibri" panose="020F0502020204030204" pitchFamily="34" charset="0"/>
        </a:defRPr>
      </a:lvl3pPr>
      <a:lvl4pPr algn="ctr" rtl="0" eaLnBrk="0" fontAlgn="base" hangingPunct="0">
        <a:spcBef>
          <a:spcPct val="0"/>
        </a:spcBef>
        <a:spcAft>
          <a:spcPct val="0"/>
        </a:spcAft>
        <a:defRPr sz="4400">
          <a:solidFill>
            <a:schemeClr val="tx1"/>
          </a:solidFill>
          <a:latin typeface="宋体" panose="02010600030101010101" pitchFamily="2" charset="-122"/>
          <a:ea typeface="Calibri" panose="020F0502020204030204" pitchFamily="34" charset="0"/>
          <a:cs typeface="Calibri" panose="020F0502020204030204" pitchFamily="34" charset="0"/>
        </a:defRPr>
      </a:lvl4pPr>
      <a:lvl5pPr algn="ctr" rtl="0" eaLnBrk="0" fontAlgn="base" hangingPunct="0">
        <a:spcBef>
          <a:spcPct val="0"/>
        </a:spcBef>
        <a:spcAft>
          <a:spcPct val="0"/>
        </a:spcAft>
        <a:defRPr sz="4400">
          <a:solidFill>
            <a:schemeClr val="tx1"/>
          </a:solidFill>
          <a:latin typeface="宋体" panose="02010600030101010101" pitchFamily="2" charset="-122"/>
          <a:ea typeface="Calibri" panose="020F0502020204030204" pitchFamily="34" charset="0"/>
          <a:cs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宋体" panose="02010600030101010101" pitchFamily="2" charset="-122"/>
          <a:ea typeface="Calibri" panose="020F0502020204030204" pitchFamily="34" charset="0"/>
          <a:cs typeface="Calibri" panose="020F050202020403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宋体" panose="02010600030101010101" pitchFamily="2" charset="-122"/>
          <a:ea typeface="Calibri" panose="020F0502020204030204" pitchFamily="34" charset="0"/>
          <a:cs typeface="Calibri" panose="020F050202020403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宋体" panose="02010600030101010101" pitchFamily="2" charset="-122"/>
          <a:ea typeface="Calibri" panose="020F0502020204030204" pitchFamily="34" charset="0"/>
          <a:cs typeface="Calibri" panose="020F050202020403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宋体" panose="02010600030101010101" pitchFamily="2" charset="-122"/>
          <a:ea typeface="Calibri" panose="020F0502020204030204" pitchFamily="34" charset="0"/>
          <a:cs typeface="Calibri" panose="020F050202020403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宋体" panose="02010600030101010101" pitchFamily="2" charset="-122"/>
          <a:ea typeface="Calibri" panose="020F0502020204030204" pitchFamily="34" charset="0"/>
          <a:cs typeface="Calibri" panose="020F050202020403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7" name="矩形 6"/>
          <p:cNvSpPr/>
          <p:nvPr/>
        </p:nvSpPr>
        <p:spPr>
          <a:xfrm>
            <a:off x="0" y="6478588"/>
            <a:ext cx="12193588" cy="287337"/>
          </a:xfrm>
          <a:prstGeom prst="rect">
            <a:avLst/>
          </a:prstGeom>
          <a:solidFill>
            <a:srgbClr val="558E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800" b="0"/>
          </a:p>
        </p:txBody>
      </p:sp>
      <p:sp>
        <p:nvSpPr>
          <p:cNvPr id="3075" name="矩形 10"/>
          <p:cNvSpPr>
            <a:spLocks noChangeArrowheads="1"/>
          </p:cNvSpPr>
          <p:nvPr/>
        </p:nvSpPr>
        <p:spPr bwMode="auto">
          <a:xfrm>
            <a:off x="144463" y="6437313"/>
            <a:ext cx="1457325" cy="369887"/>
          </a:xfrm>
          <a:prstGeom prst="rect">
            <a:avLst/>
          </a:prstGeom>
          <a:noFill/>
          <a:ln>
            <a:noFill/>
          </a:ln>
        </p:spPr>
        <p:txBody>
          <a:bodyPr anchor="ctr"/>
          <a:lstStyle>
            <a:lvl1pPr>
              <a:defRPr sz="2000" b="1">
                <a:solidFill>
                  <a:schemeClr val="tx1"/>
                </a:solidFill>
                <a:latin typeface="宋体" panose="02010600030101010101" pitchFamily="2" charset="-122"/>
                <a:ea typeface="宋体" panose="02010600030101010101" pitchFamily="2" charset="-122"/>
              </a:defRPr>
            </a:lvl1pPr>
            <a:lvl2pPr marL="742950" indent="-285750">
              <a:defRPr sz="2000" b="1">
                <a:solidFill>
                  <a:schemeClr val="tx1"/>
                </a:solidFill>
                <a:latin typeface="宋体" panose="02010600030101010101" pitchFamily="2" charset="-122"/>
                <a:ea typeface="宋体" panose="02010600030101010101" pitchFamily="2" charset="-122"/>
              </a:defRPr>
            </a:lvl2pPr>
            <a:lvl3pPr marL="1143000" indent="-228600">
              <a:defRPr sz="2000" b="1">
                <a:solidFill>
                  <a:schemeClr val="tx1"/>
                </a:solidFill>
                <a:latin typeface="宋体" panose="02010600030101010101" pitchFamily="2" charset="-122"/>
                <a:ea typeface="宋体" panose="02010600030101010101" pitchFamily="2" charset="-122"/>
              </a:defRPr>
            </a:lvl3pPr>
            <a:lvl4pPr marL="1600200" indent="-228600">
              <a:defRPr sz="2000" b="1">
                <a:solidFill>
                  <a:schemeClr val="tx1"/>
                </a:solidFill>
                <a:latin typeface="宋体" panose="02010600030101010101" pitchFamily="2" charset="-122"/>
                <a:ea typeface="宋体" panose="02010600030101010101" pitchFamily="2" charset="-122"/>
              </a:defRPr>
            </a:lvl4pPr>
            <a:lvl5pPr marL="2057400" indent="-228600">
              <a:defRPr sz="2000" b="1">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9pPr>
          </a:lstStyle>
          <a:p>
            <a:pPr algn="ctr" eaLnBrk="1" hangingPunct="1">
              <a:buFont typeface="Arial" panose="020B0604020202020204" pitchFamily="34" charset="0"/>
              <a:buNone/>
              <a:defRPr/>
            </a:pPr>
            <a:r>
              <a:rPr lang="zh-CN" altLang="en-US" sz="1600" b="0">
                <a:solidFill>
                  <a:srgbClr val="F2F2F2"/>
                </a:solidFill>
                <a:latin typeface="Arial" panose="020B0604020202020204" pitchFamily="34" charset="0"/>
              </a:rPr>
              <a:t> </a:t>
            </a:r>
            <a:fld id="{7907E2FD-B42C-42F3-B0E4-F5693EBDAB88}" type="slidenum">
              <a:rPr lang="zh-CN" altLang="en-US" sz="1600" b="0" smtClean="0">
                <a:solidFill>
                  <a:srgbClr val="F2F2F2"/>
                </a:solidFill>
                <a:latin typeface="Arial" panose="020B0604020202020204" pitchFamily="34" charset="0"/>
              </a:rPr>
              <a:t>‹#›</a:t>
            </a:fld>
            <a:r>
              <a:rPr lang="en-US" altLang="zh-CN" sz="1600" b="0">
                <a:solidFill>
                  <a:srgbClr val="F2F2F2"/>
                </a:solidFill>
                <a:latin typeface="Arial" panose="020B0604020202020204" pitchFamily="34" charset="0"/>
              </a:rPr>
              <a:t> </a:t>
            </a:r>
          </a:p>
        </p:txBody>
      </p:sp>
      <p:sp>
        <p:nvSpPr>
          <p:cNvPr id="10" name="矩形 9"/>
          <p:cNvSpPr/>
          <p:nvPr/>
        </p:nvSpPr>
        <p:spPr>
          <a:xfrm>
            <a:off x="0" y="690563"/>
            <a:ext cx="12192000" cy="352425"/>
          </a:xfrm>
          <a:prstGeom prst="rect">
            <a:avLst/>
          </a:prstGeom>
          <a:solidFill>
            <a:srgbClr val="558E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800" b="0"/>
          </a:p>
        </p:txBody>
      </p:sp>
      <p:pic>
        <p:nvPicPr>
          <p:cNvPr id="3077" name="Picture 3" descr="C:\Documents and Settings\yet7\桌面\4.16\LOGO.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52438" y="92075"/>
            <a:ext cx="1035050"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4" descr="C:\Documents and Settings\yet7\桌面\4.16\校名-白.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069263" y="6470650"/>
            <a:ext cx="34036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7" r:id="rId1"/>
    <p:sldLayoutId id="2147483678" r:id="rId2"/>
  </p:sldLayoutIdLst>
  <p:txStyles>
    <p:titleStyle>
      <a:lvl1pPr algn="ctr" rtl="0" eaLnBrk="0" fontAlgn="base" hangingPunct="0">
        <a:spcBef>
          <a:spcPct val="0"/>
        </a:spcBef>
        <a:spcAft>
          <a:spcPct val="0"/>
        </a:spcAft>
        <a:defRPr sz="4400" kern="1200">
          <a:solidFill>
            <a:schemeClr val="tx1"/>
          </a:solidFill>
          <a:latin typeface="宋体" panose="02010600030101010101" pitchFamily="2" charset="-122"/>
          <a:ea typeface="Calibri" panose="020F0502020204030204" pitchFamily="34" charset="0"/>
          <a:cs typeface="Calibri" panose="020F0502020204030204" pitchFamily="34" charset="0"/>
        </a:defRPr>
      </a:lvl1pPr>
      <a:lvl2pPr algn="ctr" rtl="0" eaLnBrk="0" fontAlgn="base" hangingPunct="0">
        <a:spcBef>
          <a:spcPct val="0"/>
        </a:spcBef>
        <a:spcAft>
          <a:spcPct val="0"/>
        </a:spcAft>
        <a:defRPr sz="4400">
          <a:solidFill>
            <a:schemeClr val="tx1"/>
          </a:solidFill>
          <a:latin typeface="宋体" panose="02010600030101010101" pitchFamily="2" charset="-122"/>
          <a:ea typeface="Calibri" panose="020F0502020204030204" pitchFamily="34" charset="0"/>
          <a:cs typeface="Calibri" panose="020F0502020204030204" pitchFamily="34" charset="0"/>
        </a:defRPr>
      </a:lvl2pPr>
      <a:lvl3pPr algn="ctr" rtl="0" eaLnBrk="0" fontAlgn="base" hangingPunct="0">
        <a:spcBef>
          <a:spcPct val="0"/>
        </a:spcBef>
        <a:spcAft>
          <a:spcPct val="0"/>
        </a:spcAft>
        <a:defRPr sz="4400">
          <a:solidFill>
            <a:schemeClr val="tx1"/>
          </a:solidFill>
          <a:latin typeface="宋体" panose="02010600030101010101" pitchFamily="2" charset="-122"/>
          <a:ea typeface="Calibri" panose="020F0502020204030204" pitchFamily="34" charset="0"/>
          <a:cs typeface="Calibri" panose="020F0502020204030204" pitchFamily="34" charset="0"/>
        </a:defRPr>
      </a:lvl3pPr>
      <a:lvl4pPr algn="ctr" rtl="0" eaLnBrk="0" fontAlgn="base" hangingPunct="0">
        <a:spcBef>
          <a:spcPct val="0"/>
        </a:spcBef>
        <a:spcAft>
          <a:spcPct val="0"/>
        </a:spcAft>
        <a:defRPr sz="4400">
          <a:solidFill>
            <a:schemeClr val="tx1"/>
          </a:solidFill>
          <a:latin typeface="宋体" panose="02010600030101010101" pitchFamily="2" charset="-122"/>
          <a:ea typeface="Calibri" panose="020F0502020204030204" pitchFamily="34" charset="0"/>
          <a:cs typeface="Calibri" panose="020F0502020204030204" pitchFamily="34" charset="0"/>
        </a:defRPr>
      </a:lvl4pPr>
      <a:lvl5pPr algn="ctr" rtl="0" eaLnBrk="0" fontAlgn="base" hangingPunct="0">
        <a:spcBef>
          <a:spcPct val="0"/>
        </a:spcBef>
        <a:spcAft>
          <a:spcPct val="0"/>
        </a:spcAft>
        <a:defRPr sz="4400">
          <a:solidFill>
            <a:schemeClr val="tx1"/>
          </a:solidFill>
          <a:latin typeface="宋体" panose="02010600030101010101" pitchFamily="2" charset="-122"/>
          <a:ea typeface="Calibri" panose="020F0502020204030204" pitchFamily="34" charset="0"/>
          <a:cs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宋体" panose="02010600030101010101" pitchFamily="2" charset="-122"/>
          <a:ea typeface="Calibri" panose="020F0502020204030204" pitchFamily="34" charset="0"/>
          <a:cs typeface="Calibri" panose="020F050202020403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宋体" panose="02010600030101010101" pitchFamily="2" charset="-122"/>
          <a:ea typeface="Calibri" panose="020F0502020204030204" pitchFamily="34" charset="0"/>
          <a:cs typeface="Calibri" panose="020F050202020403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宋体" panose="02010600030101010101" pitchFamily="2" charset="-122"/>
          <a:ea typeface="Calibri" panose="020F0502020204030204" pitchFamily="34" charset="0"/>
          <a:cs typeface="Calibri" panose="020F050202020403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宋体" panose="02010600030101010101" pitchFamily="2" charset="-122"/>
          <a:ea typeface="Calibri" panose="020F0502020204030204" pitchFamily="34" charset="0"/>
          <a:cs typeface="Calibri" panose="020F050202020403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宋体" panose="02010600030101010101" pitchFamily="2" charset="-122"/>
          <a:ea typeface="Calibri" panose="020F0502020204030204" pitchFamily="34" charset="0"/>
          <a:cs typeface="Calibri" panose="020F050202020403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7" name="矩形 6"/>
          <p:cNvSpPr/>
          <p:nvPr/>
        </p:nvSpPr>
        <p:spPr>
          <a:xfrm>
            <a:off x="0" y="6478588"/>
            <a:ext cx="12193588" cy="287337"/>
          </a:xfrm>
          <a:prstGeom prst="rect">
            <a:avLst/>
          </a:prstGeom>
          <a:solidFill>
            <a:srgbClr val="558E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800" b="0"/>
          </a:p>
        </p:txBody>
      </p:sp>
      <p:sp>
        <p:nvSpPr>
          <p:cNvPr id="4099" name="矩形 10"/>
          <p:cNvSpPr>
            <a:spLocks noChangeArrowheads="1"/>
          </p:cNvSpPr>
          <p:nvPr/>
        </p:nvSpPr>
        <p:spPr bwMode="auto">
          <a:xfrm>
            <a:off x="144463" y="6437313"/>
            <a:ext cx="1457325" cy="369887"/>
          </a:xfrm>
          <a:prstGeom prst="rect">
            <a:avLst/>
          </a:prstGeom>
          <a:noFill/>
          <a:ln>
            <a:noFill/>
          </a:ln>
        </p:spPr>
        <p:txBody>
          <a:bodyPr anchor="ctr"/>
          <a:lstStyle>
            <a:lvl1pPr>
              <a:defRPr sz="2000" b="1">
                <a:solidFill>
                  <a:schemeClr val="tx1"/>
                </a:solidFill>
                <a:latin typeface="宋体" panose="02010600030101010101" pitchFamily="2" charset="-122"/>
                <a:ea typeface="宋体" panose="02010600030101010101" pitchFamily="2" charset="-122"/>
              </a:defRPr>
            </a:lvl1pPr>
            <a:lvl2pPr marL="742950" indent="-285750">
              <a:defRPr sz="2000" b="1">
                <a:solidFill>
                  <a:schemeClr val="tx1"/>
                </a:solidFill>
                <a:latin typeface="宋体" panose="02010600030101010101" pitchFamily="2" charset="-122"/>
                <a:ea typeface="宋体" panose="02010600030101010101" pitchFamily="2" charset="-122"/>
              </a:defRPr>
            </a:lvl2pPr>
            <a:lvl3pPr marL="1143000" indent="-228600">
              <a:defRPr sz="2000" b="1">
                <a:solidFill>
                  <a:schemeClr val="tx1"/>
                </a:solidFill>
                <a:latin typeface="宋体" panose="02010600030101010101" pitchFamily="2" charset="-122"/>
                <a:ea typeface="宋体" panose="02010600030101010101" pitchFamily="2" charset="-122"/>
              </a:defRPr>
            </a:lvl3pPr>
            <a:lvl4pPr marL="1600200" indent="-228600">
              <a:defRPr sz="2000" b="1">
                <a:solidFill>
                  <a:schemeClr val="tx1"/>
                </a:solidFill>
                <a:latin typeface="宋体" panose="02010600030101010101" pitchFamily="2" charset="-122"/>
                <a:ea typeface="宋体" panose="02010600030101010101" pitchFamily="2" charset="-122"/>
              </a:defRPr>
            </a:lvl4pPr>
            <a:lvl5pPr marL="2057400" indent="-228600">
              <a:defRPr sz="2000" b="1">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9pPr>
          </a:lstStyle>
          <a:p>
            <a:pPr algn="ctr" eaLnBrk="1" hangingPunct="1">
              <a:buFont typeface="Arial" panose="020B0604020202020204" pitchFamily="34" charset="0"/>
              <a:buNone/>
              <a:defRPr/>
            </a:pPr>
            <a:r>
              <a:rPr lang="zh-CN" altLang="en-US" sz="1600" b="0">
                <a:solidFill>
                  <a:srgbClr val="F2F2F2"/>
                </a:solidFill>
                <a:latin typeface="Arial" panose="020B0604020202020204" pitchFamily="34" charset="0"/>
              </a:rPr>
              <a:t> </a:t>
            </a:r>
            <a:fld id="{BDBD3FDE-6D0B-494E-AD71-9121B0049EAF}" type="slidenum">
              <a:rPr lang="zh-CN" altLang="en-US" sz="1600" b="0" smtClean="0">
                <a:solidFill>
                  <a:srgbClr val="F2F2F2"/>
                </a:solidFill>
                <a:latin typeface="Arial" panose="020B0604020202020204" pitchFamily="34" charset="0"/>
              </a:rPr>
              <a:t>‹#›</a:t>
            </a:fld>
            <a:r>
              <a:rPr lang="en-US" altLang="zh-CN" sz="1600" b="0">
                <a:solidFill>
                  <a:srgbClr val="F2F2F2"/>
                </a:solidFill>
                <a:latin typeface="Arial" panose="020B0604020202020204" pitchFamily="34" charset="0"/>
              </a:rPr>
              <a:t> </a:t>
            </a:r>
          </a:p>
        </p:txBody>
      </p:sp>
      <p:sp>
        <p:nvSpPr>
          <p:cNvPr id="10" name="矩形 9"/>
          <p:cNvSpPr/>
          <p:nvPr/>
        </p:nvSpPr>
        <p:spPr>
          <a:xfrm>
            <a:off x="0" y="690563"/>
            <a:ext cx="12192000" cy="352425"/>
          </a:xfrm>
          <a:prstGeom prst="rect">
            <a:avLst/>
          </a:prstGeom>
          <a:solidFill>
            <a:srgbClr val="558E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800" b="0"/>
          </a:p>
        </p:txBody>
      </p:sp>
      <p:pic>
        <p:nvPicPr>
          <p:cNvPr id="4101" name="Picture 3" descr="C:\Documents and Settings\yet7\桌面\4.16\LOGO.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52438" y="92075"/>
            <a:ext cx="1035050"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4" descr="C:\Documents and Settings\yet7\桌面\4.16\校名-白.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069263" y="6470650"/>
            <a:ext cx="34036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Lst>
  <p:txStyles>
    <p:titleStyle>
      <a:lvl1pPr algn="ctr" rtl="0" eaLnBrk="0" fontAlgn="base" hangingPunct="0">
        <a:spcBef>
          <a:spcPct val="0"/>
        </a:spcBef>
        <a:spcAft>
          <a:spcPct val="0"/>
        </a:spcAft>
        <a:defRPr sz="4400" kern="1200">
          <a:solidFill>
            <a:schemeClr val="tx1"/>
          </a:solidFill>
          <a:latin typeface="宋体" panose="02010600030101010101" pitchFamily="2" charset="-122"/>
          <a:ea typeface="Calibri" panose="020F0502020204030204" pitchFamily="34" charset="0"/>
          <a:cs typeface="Calibri" panose="020F0502020204030204" pitchFamily="34" charset="0"/>
        </a:defRPr>
      </a:lvl1pPr>
      <a:lvl2pPr algn="ctr" rtl="0" eaLnBrk="0" fontAlgn="base" hangingPunct="0">
        <a:spcBef>
          <a:spcPct val="0"/>
        </a:spcBef>
        <a:spcAft>
          <a:spcPct val="0"/>
        </a:spcAft>
        <a:defRPr sz="4400">
          <a:solidFill>
            <a:schemeClr val="tx1"/>
          </a:solidFill>
          <a:latin typeface="宋体" panose="02010600030101010101" pitchFamily="2" charset="-122"/>
          <a:ea typeface="Calibri" panose="020F0502020204030204" pitchFamily="34" charset="0"/>
          <a:cs typeface="Calibri" panose="020F0502020204030204" pitchFamily="34" charset="0"/>
        </a:defRPr>
      </a:lvl2pPr>
      <a:lvl3pPr algn="ctr" rtl="0" eaLnBrk="0" fontAlgn="base" hangingPunct="0">
        <a:spcBef>
          <a:spcPct val="0"/>
        </a:spcBef>
        <a:spcAft>
          <a:spcPct val="0"/>
        </a:spcAft>
        <a:defRPr sz="4400">
          <a:solidFill>
            <a:schemeClr val="tx1"/>
          </a:solidFill>
          <a:latin typeface="宋体" panose="02010600030101010101" pitchFamily="2" charset="-122"/>
          <a:ea typeface="Calibri" panose="020F0502020204030204" pitchFamily="34" charset="0"/>
          <a:cs typeface="Calibri" panose="020F0502020204030204" pitchFamily="34" charset="0"/>
        </a:defRPr>
      </a:lvl3pPr>
      <a:lvl4pPr algn="ctr" rtl="0" eaLnBrk="0" fontAlgn="base" hangingPunct="0">
        <a:spcBef>
          <a:spcPct val="0"/>
        </a:spcBef>
        <a:spcAft>
          <a:spcPct val="0"/>
        </a:spcAft>
        <a:defRPr sz="4400">
          <a:solidFill>
            <a:schemeClr val="tx1"/>
          </a:solidFill>
          <a:latin typeface="宋体" panose="02010600030101010101" pitchFamily="2" charset="-122"/>
          <a:ea typeface="Calibri" panose="020F0502020204030204" pitchFamily="34" charset="0"/>
          <a:cs typeface="Calibri" panose="020F0502020204030204" pitchFamily="34" charset="0"/>
        </a:defRPr>
      </a:lvl4pPr>
      <a:lvl5pPr algn="ctr" rtl="0" eaLnBrk="0" fontAlgn="base" hangingPunct="0">
        <a:spcBef>
          <a:spcPct val="0"/>
        </a:spcBef>
        <a:spcAft>
          <a:spcPct val="0"/>
        </a:spcAft>
        <a:defRPr sz="4400">
          <a:solidFill>
            <a:schemeClr val="tx1"/>
          </a:solidFill>
          <a:latin typeface="宋体" panose="02010600030101010101" pitchFamily="2" charset="-122"/>
          <a:ea typeface="Calibri" panose="020F0502020204030204" pitchFamily="34" charset="0"/>
          <a:cs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宋体" panose="02010600030101010101" pitchFamily="2" charset="-122"/>
          <a:ea typeface="Calibri" panose="020F0502020204030204" pitchFamily="34" charset="0"/>
          <a:cs typeface="Calibri" panose="020F050202020403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宋体" panose="02010600030101010101" pitchFamily="2" charset="-122"/>
          <a:ea typeface="Calibri" panose="020F0502020204030204" pitchFamily="34" charset="0"/>
          <a:cs typeface="Calibri" panose="020F050202020403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宋体" panose="02010600030101010101" pitchFamily="2" charset="-122"/>
          <a:ea typeface="Calibri" panose="020F0502020204030204" pitchFamily="34" charset="0"/>
          <a:cs typeface="Calibri" panose="020F050202020403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宋体" panose="02010600030101010101" pitchFamily="2" charset="-122"/>
          <a:ea typeface="Calibri" panose="020F0502020204030204" pitchFamily="34" charset="0"/>
          <a:cs typeface="Calibri" panose="020F050202020403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宋体" panose="02010600030101010101" pitchFamily="2" charset="-122"/>
          <a:ea typeface="Calibri" panose="020F0502020204030204" pitchFamily="34" charset="0"/>
          <a:cs typeface="Calibri" panose="020F050202020403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7" name="矩形 6"/>
          <p:cNvSpPr/>
          <p:nvPr/>
        </p:nvSpPr>
        <p:spPr>
          <a:xfrm>
            <a:off x="0" y="6478588"/>
            <a:ext cx="12193588" cy="287337"/>
          </a:xfrm>
          <a:prstGeom prst="rect">
            <a:avLst/>
          </a:prstGeom>
          <a:solidFill>
            <a:srgbClr val="558E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800" b="0"/>
          </a:p>
        </p:txBody>
      </p:sp>
      <p:sp>
        <p:nvSpPr>
          <p:cNvPr id="5123" name="矩形 10"/>
          <p:cNvSpPr>
            <a:spLocks noChangeArrowheads="1"/>
          </p:cNvSpPr>
          <p:nvPr/>
        </p:nvSpPr>
        <p:spPr bwMode="auto">
          <a:xfrm>
            <a:off x="144463" y="6437313"/>
            <a:ext cx="1457325" cy="369887"/>
          </a:xfrm>
          <a:prstGeom prst="rect">
            <a:avLst/>
          </a:prstGeom>
          <a:noFill/>
          <a:ln>
            <a:noFill/>
          </a:ln>
        </p:spPr>
        <p:txBody>
          <a:bodyPr anchor="ctr"/>
          <a:lstStyle>
            <a:lvl1pPr>
              <a:defRPr sz="2000" b="1">
                <a:solidFill>
                  <a:schemeClr val="tx1"/>
                </a:solidFill>
                <a:latin typeface="宋体" panose="02010600030101010101" pitchFamily="2" charset="-122"/>
                <a:ea typeface="宋体" panose="02010600030101010101" pitchFamily="2" charset="-122"/>
              </a:defRPr>
            </a:lvl1pPr>
            <a:lvl2pPr marL="742950" indent="-285750">
              <a:defRPr sz="2000" b="1">
                <a:solidFill>
                  <a:schemeClr val="tx1"/>
                </a:solidFill>
                <a:latin typeface="宋体" panose="02010600030101010101" pitchFamily="2" charset="-122"/>
                <a:ea typeface="宋体" panose="02010600030101010101" pitchFamily="2" charset="-122"/>
              </a:defRPr>
            </a:lvl2pPr>
            <a:lvl3pPr marL="1143000" indent="-228600">
              <a:defRPr sz="2000" b="1">
                <a:solidFill>
                  <a:schemeClr val="tx1"/>
                </a:solidFill>
                <a:latin typeface="宋体" panose="02010600030101010101" pitchFamily="2" charset="-122"/>
                <a:ea typeface="宋体" panose="02010600030101010101" pitchFamily="2" charset="-122"/>
              </a:defRPr>
            </a:lvl3pPr>
            <a:lvl4pPr marL="1600200" indent="-228600">
              <a:defRPr sz="2000" b="1">
                <a:solidFill>
                  <a:schemeClr val="tx1"/>
                </a:solidFill>
                <a:latin typeface="宋体" panose="02010600030101010101" pitchFamily="2" charset="-122"/>
                <a:ea typeface="宋体" panose="02010600030101010101" pitchFamily="2" charset="-122"/>
              </a:defRPr>
            </a:lvl4pPr>
            <a:lvl5pPr marL="2057400" indent="-228600">
              <a:defRPr sz="2000" b="1">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9pPr>
          </a:lstStyle>
          <a:p>
            <a:pPr algn="ctr" eaLnBrk="1" hangingPunct="1">
              <a:buFont typeface="Arial" panose="020B0604020202020204" pitchFamily="34" charset="0"/>
              <a:buNone/>
              <a:defRPr/>
            </a:pPr>
            <a:r>
              <a:rPr lang="zh-CN" altLang="en-US" sz="1600" b="0">
                <a:solidFill>
                  <a:srgbClr val="F2F2F2"/>
                </a:solidFill>
                <a:latin typeface="Arial" panose="020B0604020202020204" pitchFamily="34" charset="0"/>
              </a:rPr>
              <a:t> </a:t>
            </a:r>
            <a:fld id="{75C38A06-0465-45CE-8E23-778E7775D1C9}" type="slidenum">
              <a:rPr lang="zh-CN" altLang="en-US" sz="1600" b="0" smtClean="0">
                <a:solidFill>
                  <a:srgbClr val="F2F2F2"/>
                </a:solidFill>
                <a:latin typeface="Arial" panose="020B0604020202020204" pitchFamily="34" charset="0"/>
              </a:rPr>
              <a:t>‹#›</a:t>
            </a:fld>
            <a:r>
              <a:rPr lang="en-US" altLang="zh-CN" sz="1600" b="0">
                <a:solidFill>
                  <a:srgbClr val="F2F2F2"/>
                </a:solidFill>
                <a:latin typeface="Arial" panose="020B0604020202020204" pitchFamily="34" charset="0"/>
              </a:rPr>
              <a:t> </a:t>
            </a:r>
          </a:p>
        </p:txBody>
      </p:sp>
      <p:sp>
        <p:nvSpPr>
          <p:cNvPr id="10" name="矩形 9"/>
          <p:cNvSpPr/>
          <p:nvPr/>
        </p:nvSpPr>
        <p:spPr>
          <a:xfrm>
            <a:off x="0" y="690563"/>
            <a:ext cx="12192000" cy="352425"/>
          </a:xfrm>
          <a:prstGeom prst="rect">
            <a:avLst/>
          </a:prstGeom>
          <a:solidFill>
            <a:srgbClr val="558E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800" b="0"/>
          </a:p>
        </p:txBody>
      </p:sp>
      <p:pic>
        <p:nvPicPr>
          <p:cNvPr id="5125" name="Picture 3" descr="C:\Documents and Settings\yet7\桌面\4.16\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2438" y="92075"/>
            <a:ext cx="1035050"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4" descr="C:\Documents and Settings\yet7\桌面\4.16\校名-白.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069263" y="6470650"/>
            <a:ext cx="34036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4" r:id="rId1"/>
  </p:sldLayoutIdLst>
  <p:txStyles>
    <p:titleStyle>
      <a:lvl1pPr algn="ctr" rtl="0" eaLnBrk="0" fontAlgn="base" hangingPunct="0">
        <a:spcBef>
          <a:spcPct val="0"/>
        </a:spcBef>
        <a:spcAft>
          <a:spcPct val="0"/>
        </a:spcAft>
        <a:defRPr sz="4400" kern="1200">
          <a:solidFill>
            <a:schemeClr val="tx1"/>
          </a:solidFill>
          <a:latin typeface="宋体" panose="02010600030101010101" pitchFamily="2" charset="-122"/>
          <a:ea typeface="Calibri" panose="020F0502020204030204" pitchFamily="34" charset="0"/>
          <a:cs typeface="Calibri" panose="020F0502020204030204" pitchFamily="34" charset="0"/>
        </a:defRPr>
      </a:lvl1pPr>
      <a:lvl2pPr algn="ctr" rtl="0" eaLnBrk="0" fontAlgn="base" hangingPunct="0">
        <a:spcBef>
          <a:spcPct val="0"/>
        </a:spcBef>
        <a:spcAft>
          <a:spcPct val="0"/>
        </a:spcAft>
        <a:defRPr sz="4400">
          <a:solidFill>
            <a:schemeClr val="tx1"/>
          </a:solidFill>
          <a:latin typeface="宋体" panose="02010600030101010101" pitchFamily="2" charset="-122"/>
          <a:ea typeface="Calibri" panose="020F0502020204030204" pitchFamily="34" charset="0"/>
          <a:cs typeface="Calibri" panose="020F0502020204030204" pitchFamily="34" charset="0"/>
        </a:defRPr>
      </a:lvl2pPr>
      <a:lvl3pPr algn="ctr" rtl="0" eaLnBrk="0" fontAlgn="base" hangingPunct="0">
        <a:spcBef>
          <a:spcPct val="0"/>
        </a:spcBef>
        <a:spcAft>
          <a:spcPct val="0"/>
        </a:spcAft>
        <a:defRPr sz="4400">
          <a:solidFill>
            <a:schemeClr val="tx1"/>
          </a:solidFill>
          <a:latin typeface="宋体" panose="02010600030101010101" pitchFamily="2" charset="-122"/>
          <a:ea typeface="Calibri" panose="020F0502020204030204" pitchFamily="34" charset="0"/>
          <a:cs typeface="Calibri" panose="020F0502020204030204" pitchFamily="34" charset="0"/>
        </a:defRPr>
      </a:lvl3pPr>
      <a:lvl4pPr algn="ctr" rtl="0" eaLnBrk="0" fontAlgn="base" hangingPunct="0">
        <a:spcBef>
          <a:spcPct val="0"/>
        </a:spcBef>
        <a:spcAft>
          <a:spcPct val="0"/>
        </a:spcAft>
        <a:defRPr sz="4400">
          <a:solidFill>
            <a:schemeClr val="tx1"/>
          </a:solidFill>
          <a:latin typeface="宋体" panose="02010600030101010101" pitchFamily="2" charset="-122"/>
          <a:ea typeface="Calibri" panose="020F0502020204030204" pitchFamily="34" charset="0"/>
          <a:cs typeface="Calibri" panose="020F0502020204030204" pitchFamily="34" charset="0"/>
        </a:defRPr>
      </a:lvl4pPr>
      <a:lvl5pPr algn="ctr" rtl="0" eaLnBrk="0" fontAlgn="base" hangingPunct="0">
        <a:spcBef>
          <a:spcPct val="0"/>
        </a:spcBef>
        <a:spcAft>
          <a:spcPct val="0"/>
        </a:spcAft>
        <a:defRPr sz="4400">
          <a:solidFill>
            <a:schemeClr val="tx1"/>
          </a:solidFill>
          <a:latin typeface="宋体" panose="02010600030101010101" pitchFamily="2" charset="-122"/>
          <a:ea typeface="Calibri" panose="020F0502020204030204" pitchFamily="34" charset="0"/>
          <a:cs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宋体" panose="02010600030101010101" pitchFamily="2" charset="-122"/>
          <a:ea typeface="Calibri" panose="020F0502020204030204" pitchFamily="34" charset="0"/>
          <a:cs typeface="Calibri" panose="020F050202020403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宋体" panose="02010600030101010101" pitchFamily="2" charset="-122"/>
          <a:ea typeface="Calibri" panose="020F0502020204030204" pitchFamily="34" charset="0"/>
          <a:cs typeface="Calibri" panose="020F050202020403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宋体" panose="02010600030101010101" pitchFamily="2" charset="-122"/>
          <a:ea typeface="Calibri" panose="020F0502020204030204" pitchFamily="34" charset="0"/>
          <a:cs typeface="Calibri" panose="020F050202020403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宋体" panose="02010600030101010101" pitchFamily="2" charset="-122"/>
          <a:ea typeface="Calibri" panose="020F0502020204030204" pitchFamily="34" charset="0"/>
          <a:cs typeface="Calibri" panose="020F050202020403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宋体" panose="02010600030101010101" pitchFamily="2" charset="-122"/>
          <a:ea typeface="Calibri" panose="020F0502020204030204" pitchFamily="34" charset="0"/>
          <a:cs typeface="Calibri" panose="020F050202020403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7" name="矩形 6"/>
          <p:cNvSpPr/>
          <p:nvPr/>
        </p:nvSpPr>
        <p:spPr>
          <a:xfrm>
            <a:off x="0" y="6478588"/>
            <a:ext cx="12193588" cy="287337"/>
          </a:xfrm>
          <a:prstGeom prst="rect">
            <a:avLst/>
          </a:prstGeom>
          <a:solidFill>
            <a:srgbClr val="558E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800" b="0">
              <a:solidFill>
                <a:prstClr val="white"/>
              </a:solidFill>
            </a:endParaRPr>
          </a:p>
        </p:txBody>
      </p:sp>
      <p:sp>
        <p:nvSpPr>
          <p:cNvPr id="6147" name="矩形 10"/>
          <p:cNvSpPr>
            <a:spLocks noChangeArrowheads="1"/>
          </p:cNvSpPr>
          <p:nvPr/>
        </p:nvSpPr>
        <p:spPr bwMode="auto">
          <a:xfrm>
            <a:off x="144463" y="6437313"/>
            <a:ext cx="1457325" cy="369887"/>
          </a:xfrm>
          <a:prstGeom prst="rect">
            <a:avLst/>
          </a:prstGeom>
          <a:noFill/>
          <a:ln>
            <a:noFill/>
          </a:ln>
        </p:spPr>
        <p:txBody>
          <a:bodyPr anchor="ctr"/>
          <a:lstStyle>
            <a:lvl1pPr>
              <a:defRPr sz="2000" b="1">
                <a:solidFill>
                  <a:schemeClr val="tx1"/>
                </a:solidFill>
                <a:latin typeface="宋体" panose="02010600030101010101" pitchFamily="2" charset="-122"/>
                <a:ea typeface="宋体" panose="02010600030101010101" pitchFamily="2" charset="-122"/>
              </a:defRPr>
            </a:lvl1pPr>
            <a:lvl2pPr marL="742950" indent="-285750">
              <a:defRPr sz="2000" b="1">
                <a:solidFill>
                  <a:schemeClr val="tx1"/>
                </a:solidFill>
                <a:latin typeface="宋体" panose="02010600030101010101" pitchFamily="2" charset="-122"/>
                <a:ea typeface="宋体" panose="02010600030101010101" pitchFamily="2" charset="-122"/>
              </a:defRPr>
            </a:lvl2pPr>
            <a:lvl3pPr marL="1143000" indent="-228600">
              <a:defRPr sz="2000" b="1">
                <a:solidFill>
                  <a:schemeClr val="tx1"/>
                </a:solidFill>
                <a:latin typeface="宋体" panose="02010600030101010101" pitchFamily="2" charset="-122"/>
                <a:ea typeface="宋体" panose="02010600030101010101" pitchFamily="2" charset="-122"/>
              </a:defRPr>
            </a:lvl3pPr>
            <a:lvl4pPr marL="1600200" indent="-228600">
              <a:defRPr sz="2000" b="1">
                <a:solidFill>
                  <a:schemeClr val="tx1"/>
                </a:solidFill>
                <a:latin typeface="宋体" panose="02010600030101010101" pitchFamily="2" charset="-122"/>
                <a:ea typeface="宋体" panose="02010600030101010101" pitchFamily="2" charset="-122"/>
              </a:defRPr>
            </a:lvl4pPr>
            <a:lvl5pPr marL="2057400" indent="-228600">
              <a:defRPr sz="2000" b="1">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9pPr>
          </a:lstStyle>
          <a:p>
            <a:pPr algn="ctr" eaLnBrk="1" hangingPunct="1">
              <a:buFont typeface="Arial" panose="020B0604020202020204" pitchFamily="34" charset="0"/>
              <a:buNone/>
              <a:defRPr/>
            </a:pPr>
            <a:r>
              <a:rPr lang="zh-CN" altLang="en-US" sz="1600" b="0">
                <a:solidFill>
                  <a:srgbClr val="F2F2F2"/>
                </a:solidFill>
                <a:latin typeface="Arial" panose="020B0604020202020204" pitchFamily="34" charset="0"/>
              </a:rPr>
              <a:t> </a:t>
            </a:r>
            <a:fld id="{6AE8852D-B15C-4AE9-A5B0-B37C267C908A}" type="slidenum">
              <a:rPr lang="zh-CN" altLang="en-US" sz="1600" b="0" smtClean="0">
                <a:solidFill>
                  <a:srgbClr val="F2F2F2"/>
                </a:solidFill>
                <a:latin typeface="Arial" panose="020B0604020202020204" pitchFamily="34" charset="0"/>
              </a:rPr>
              <a:t>‹#›</a:t>
            </a:fld>
            <a:r>
              <a:rPr lang="en-US" altLang="zh-CN" sz="1600" b="0">
                <a:solidFill>
                  <a:srgbClr val="F2F2F2"/>
                </a:solidFill>
                <a:latin typeface="Arial" panose="020B0604020202020204" pitchFamily="34" charset="0"/>
              </a:rPr>
              <a:t> </a:t>
            </a:r>
          </a:p>
        </p:txBody>
      </p:sp>
      <p:sp>
        <p:nvSpPr>
          <p:cNvPr id="10" name="矩形 9"/>
          <p:cNvSpPr/>
          <p:nvPr/>
        </p:nvSpPr>
        <p:spPr>
          <a:xfrm>
            <a:off x="0" y="690563"/>
            <a:ext cx="12192000" cy="352425"/>
          </a:xfrm>
          <a:prstGeom prst="rect">
            <a:avLst/>
          </a:prstGeom>
          <a:solidFill>
            <a:srgbClr val="558E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800" b="0">
              <a:solidFill>
                <a:prstClr val="white"/>
              </a:solidFill>
            </a:endParaRPr>
          </a:p>
        </p:txBody>
      </p:sp>
      <p:sp>
        <p:nvSpPr>
          <p:cNvPr id="11" name="Freeform 5"/>
          <p:cNvSpPr/>
          <p:nvPr/>
        </p:nvSpPr>
        <p:spPr bwMode="auto">
          <a:xfrm>
            <a:off x="9264650" y="223838"/>
            <a:ext cx="2862263" cy="469900"/>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gradFill>
            <a:gsLst>
              <a:gs pos="0">
                <a:schemeClr val="bg1">
                  <a:lumMod val="65000"/>
                </a:schemeClr>
              </a:gs>
              <a:gs pos="100000">
                <a:schemeClr val="bg1">
                  <a:lumMod val="75000"/>
                </a:schemeClr>
              </a:gs>
            </a:gsLst>
            <a:lin ang="5400000" scaled="0"/>
          </a:gradFill>
          <a:ln w="5">
            <a:noFill/>
            <a:prstDash val="solid"/>
            <a:round/>
          </a:ln>
          <a:effectLst/>
        </p:spPr>
        <p:txBody>
          <a:bodyPr/>
          <a:lstStyle/>
          <a:p>
            <a:pPr eaLnBrk="1" hangingPunct="1">
              <a:defRPr/>
            </a:pPr>
            <a:endParaRPr lang="zh-CN" altLang="en-US" sz="1800" b="0">
              <a:solidFill>
                <a:prstClr val="black"/>
              </a:solidFill>
              <a:latin typeface="Arial" panose="020B0604020202020204" pitchFamily="34" charset="0"/>
            </a:endParaRPr>
          </a:p>
        </p:txBody>
      </p:sp>
      <p:sp>
        <p:nvSpPr>
          <p:cNvPr id="12" name="Freeform 5"/>
          <p:cNvSpPr/>
          <p:nvPr/>
        </p:nvSpPr>
        <p:spPr bwMode="auto">
          <a:xfrm>
            <a:off x="6577013" y="223838"/>
            <a:ext cx="2859087" cy="469900"/>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gradFill>
            <a:gsLst>
              <a:gs pos="0">
                <a:schemeClr val="bg1">
                  <a:lumMod val="65000"/>
                </a:schemeClr>
              </a:gs>
              <a:gs pos="100000">
                <a:schemeClr val="bg1">
                  <a:lumMod val="75000"/>
                </a:schemeClr>
              </a:gs>
            </a:gsLst>
            <a:lin ang="5400000" scaled="0"/>
          </a:gradFill>
          <a:ln w="5">
            <a:noFill/>
            <a:prstDash val="solid"/>
            <a:round/>
          </a:ln>
          <a:effectLst/>
        </p:spPr>
        <p:txBody>
          <a:bodyPr/>
          <a:lstStyle/>
          <a:p>
            <a:pPr eaLnBrk="1" hangingPunct="1">
              <a:defRPr/>
            </a:pPr>
            <a:endParaRPr lang="zh-CN" altLang="en-US" sz="1800" b="0">
              <a:solidFill>
                <a:prstClr val="black"/>
              </a:solidFill>
              <a:latin typeface="Arial" panose="020B0604020202020204" pitchFamily="34" charset="0"/>
            </a:endParaRPr>
          </a:p>
        </p:txBody>
      </p:sp>
      <p:pic>
        <p:nvPicPr>
          <p:cNvPr id="6151" name="Picture 3" descr="C:\Documents and Settings\yet7\桌面\4.16\LOGO.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52438" y="92075"/>
            <a:ext cx="1035050"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Freeform 5"/>
          <p:cNvSpPr/>
          <p:nvPr/>
        </p:nvSpPr>
        <p:spPr bwMode="auto">
          <a:xfrm>
            <a:off x="1776413" y="223838"/>
            <a:ext cx="2511425" cy="469900"/>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gradFill>
            <a:gsLst>
              <a:gs pos="0">
                <a:schemeClr val="bg1">
                  <a:lumMod val="65000"/>
                </a:schemeClr>
              </a:gs>
              <a:gs pos="100000">
                <a:schemeClr val="bg1">
                  <a:lumMod val="75000"/>
                </a:schemeClr>
              </a:gs>
            </a:gsLst>
            <a:lin ang="5400000" scaled="0"/>
          </a:gradFill>
          <a:ln w="5">
            <a:noFill/>
            <a:prstDash val="solid"/>
            <a:round/>
          </a:ln>
          <a:effectLst/>
        </p:spPr>
        <p:txBody>
          <a:bodyPr/>
          <a:lstStyle/>
          <a:p>
            <a:pPr eaLnBrk="1" hangingPunct="1">
              <a:defRPr/>
            </a:pPr>
            <a:endParaRPr lang="zh-CN" altLang="en-US" sz="1800" b="0">
              <a:solidFill>
                <a:prstClr val="black"/>
              </a:solidFill>
              <a:latin typeface="Arial" panose="020B0604020202020204" pitchFamily="34" charset="0"/>
            </a:endParaRPr>
          </a:p>
        </p:txBody>
      </p:sp>
      <p:pic>
        <p:nvPicPr>
          <p:cNvPr id="6153" name="Picture 4" descr="C:\Documents and Settings\yet7\桌面\4.16\校名-白.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069263" y="6470650"/>
            <a:ext cx="34036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4" name="Freeform 5"/>
          <p:cNvSpPr/>
          <p:nvPr/>
        </p:nvSpPr>
        <p:spPr bwMode="auto">
          <a:xfrm>
            <a:off x="4176713" y="223838"/>
            <a:ext cx="2522537" cy="469900"/>
          </a:xfrm>
          <a:custGeom>
            <a:avLst/>
            <a:gdLst>
              <a:gd name="T0" fmla="*/ 2147483646 w 16017"/>
              <a:gd name="T1" fmla="*/ 2147483646 h 3250"/>
              <a:gd name="T2" fmla="*/ 2147483646 w 16017"/>
              <a:gd name="T3" fmla="*/ 2147483646 h 3250"/>
              <a:gd name="T4" fmla="*/ 2147483646 w 16017"/>
              <a:gd name="T5" fmla="*/ 2147483646 h 3250"/>
              <a:gd name="T6" fmla="*/ 2147483646 w 16017"/>
              <a:gd name="T7" fmla="*/ 2147483646 h 3250"/>
              <a:gd name="T8" fmla="*/ 2147483646 w 16017"/>
              <a:gd name="T9" fmla="*/ 2147483646 h 3250"/>
              <a:gd name="T10" fmla="*/ 2147483646 w 16017"/>
              <a:gd name="T11" fmla="*/ 2147483646 h 3250"/>
              <a:gd name="T12" fmla="*/ 2147483646 w 16017"/>
              <a:gd name="T13" fmla="*/ 2147483646 h 3250"/>
              <a:gd name="T14" fmla="*/ 2147483646 w 16017"/>
              <a:gd name="T15" fmla="*/ 2147483646 h 3250"/>
              <a:gd name="T16" fmla="*/ 2147483646 w 16017"/>
              <a:gd name="T17" fmla="*/ 2147483646 h 3250"/>
              <a:gd name="T18" fmla="*/ 2147483646 w 16017"/>
              <a:gd name="T19" fmla="*/ 2147483646 h 3250"/>
              <a:gd name="T20" fmla="*/ 2147483646 w 16017"/>
              <a:gd name="T21" fmla="*/ 2147483646 h 3250"/>
              <a:gd name="T22" fmla="*/ 2147483646 w 16017"/>
              <a:gd name="T23" fmla="*/ 2147483646 h 3250"/>
              <a:gd name="T24" fmla="*/ 2147483646 w 16017"/>
              <a:gd name="T25" fmla="*/ 2147483646 h 3250"/>
              <a:gd name="T26" fmla="*/ 2147483646 w 16017"/>
              <a:gd name="T27" fmla="*/ 2147483646 h 3250"/>
              <a:gd name="T28" fmla="*/ 2147483646 w 16017"/>
              <a:gd name="T29" fmla="*/ 2147483646 h 3250"/>
              <a:gd name="T30" fmla="*/ 2147483646 w 16017"/>
              <a:gd name="T31" fmla="*/ 2147483646 h 3250"/>
              <a:gd name="T32" fmla="*/ 2147483646 w 16017"/>
              <a:gd name="T33" fmla="*/ 2147483646 h 3250"/>
              <a:gd name="T34" fmla="*/ 2147483646 w 16017"/>
              <a:gd name="T35" fmla="*/ 2147483646 h 3250"/>
              <a:gd name="T36" fmla="*/ 2147483646 w 16017"/>
              <a:gd name="T37" fmla="*/ 2147483646 h 3250"/>
              <a:gd name="T38" fmla="*/ 2147483646 w 16017"/>
              <a:gd name="T39" fmla="*/ 2147483646 h 3250"/>
              <a:gd name="T40" fmla="*/ 2147483646 w 16017"/>
              <a:gd name="T41" fmla="*/ 2147483646 h 3250"/>
              <a:gd name="T42" fmla="*/ 2147483646 w 16017"/>
              <a:gd name="T43" fmla="*/ 2147483646 h 3250"/>
              <a:gd name="T44" fmla="*/ 2147483646 w 16017"/>
              <a:gd name="T45" fmla="*/ 2147483646 h 3250"/>
              <a:gd name="T46" fmla="*/ 2147483646 w 16017"/>
              <a:gd name="T47" fmla="*/ 2147483646 h 3250"/>
              <a:gd name="T48" fmla="*/ 2147483646 w 16017"/>
              <a:gd name="T49" fmla="*/ 2147483646 h 3250"/>
              <a:gd name="T50" fmla="*/ 2147483646 w 16017"/>
              <a:gd name="T51" fmla="*/ 2147483646 h 3250"/>
              <a:gd name="T52" fmla="*/ 2147483646 w 16017"/>
              <a:gd name="T53" fmla="*/ 2147483646 h 3250"/>
              <a:gd name="T54" fmla="*/ 2147483646 w 16017"/>
              <a:gd name="T55" fmla="*/ 2147483646 h 3250"/>
              <a:gd name="T56" fmla="*/ 2147483646 w 16017"/>
              <a:gd name="T57" fmla="*/ 2147483646 h 3250"/>
              <a:gd name="T58" fmla="*/ 2147483646 w 16017"/>
              <a:gd name="T59" fmla="*/ 2147483646 h 3250"/>
              <a:gd name="T60" fmla="*/ 2147483646 w 16017"/>
              <a:gd name="T61" fmla="*/ 0 h 3250"/>
              <a:gd name="T62" fmla="*/ 2147483646 w 16017"/>
              <a:gd name="T63" fmla="*/ 2147483646 h 3250"/>
              <a:gd name="T64" fmla="*/ 2147483646 w 16017"/>
              <a:gd name="T65" fmla="*/ 2147483646 h 3250"/>
              <a:gd name="T66" fmla="*/ 2147483646 w 16017"/>
              <a:gd name="T67" fmla="*/ 2147483646 h 3250"/>
              <a:gd name="T68" fmla="*/ 2147483646 w 16017"/>
              <a:gd name="T69" fmla="*/ 2147483646 h 3250"/>
              <a:gd name="T70" fmla="*/ 2147483646 w 16017"/>
              <a:gd name="T71" fmla="*/ 2147483646 h 3250"/>
              <a:gd name="T72" fmla="*/ 2147483646 w 16017"/>
              <a:gd name="T73" fmla="*/ 2147483646 h 3250"/>
              <a:gd name="T74" fmla="*/ 2147483646 w 16017"/>
              <a:gd name="T75" fmla="*/ 2147483646 h 3250"/>
              <a:gd name="T76" fmla="*/ 2147483646 w 16017"/>
              <a:gd name="T77" fmla="*/ 2147483646 h 3250"/>
              <a:gd name="T78" fmla="*/ 2147483646 w 16017"/>
              <a:gd name="T79" fmla="*/ 2147483646 h 3250"/>
              <a:gd name="T80" fmla="*/ 2147483646 w 16017"/>
              <a:gd name="T81" fmla="*/ 2147483646 h 3250"/>
              <a:gd name="T82" fmla="*/ 2147483646 w 16017"/>
              <a:gd name="T83" fmla="*/ 2147483646 h 3250"/>
              <a:gd name="T84" fmla="*/ 2147483646 w 16017"/>
              <a:gd name="T85" fmla="*/ 2147483646 h 3250"/>
              <a:gd name="T86" fmla="*/ 2147483646 w 16017"/>
              <a:gd name="T87" fmla="*/ 2147483646 h 3250"/>
              <a:gd name="T88" fmla="*/ 2147483646 w 16017"/>
              <a:gd name="T89" fmla="*/ 2147483646 h 3250"/>
              <a:gd name="T90" fmla="*/ 2147483646 w 16017"/>
              <a:gd name="T91" fmla="*/ 2147483646 h 3250"/>
              <a:gd name="T92" fmla="*/ 2147483646 w 16017"/>
              <a:gd name="T93" fmla="*/ 2147483646 h 3250"/>
              <a:gd name="T94" fmla="*/ 2147483646 w 16017"/>
              <a:gd name="T95" fmla="*/ 2147483646 h 3250"/>
              <a:gd name="T96" fmla="*/ 2147483646 w 16017"/>
              <a:gd name="T97" fmla="*/ 2147483646 h 3250"/>
              <a:gd name="T98" fmla="*/ 2147483646 w 16017"/>
              <a:gd name="T99" fmla="*/ 2147483646 h 3250"/>
              <a:gd name="T100" fmla="*/ 2147483646 w 16017"/>
              <a:gd name="T101" fmla="*/ 2147483646 h 3250"/>
              <a:gd name="T102" fmla="*/ 2147483646 w 16017"/>
              <a:gd name="T103" fmla="*/ 2147483646 h 3250"/>
              <a:gd name="T104" fmla="*/ 2147483646 w 16017"/>
              <a:gd name="T105" fmla="*/ 2147483646 h 3250"/>
              <a:gd name="T106" fmla="*/ 2147483646 w 16017"/>
              <a:gd name="T107" fmla="*/ 2147483646 h 3250"/>
              <a:gd name="T108" fmla="*/ 2147483646 w 16017"/>
              <a:gd name="T109" fmla="*/ 2147483646 h 3250"/>
              <a:gd name="T110" fmla="*/ 2147483646 w 16017"/>
              <a:gd name="T111" fmla="*/ 2147483646 h 3250"/>
              <a:gd name="T112" fmla="*/ 2147483646 w 16017"/>
              <a:gd name="T113" fmla="*/ 2147483646 h 3250"/>
              <a:gd name="T114" fmla="*/ 2147483646 w 16017"/>
              <a:gd name="T115" fmla="*/ 2147483646 h 3250"/>
              <a:gd name="T116" fmla="*/ 2147483646 w 16017"/>
              <a:gd name="T117" fmla="*/ 2147483646 h 325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gradFill rotWithShape="0">
            <a:gsLst>
              <a:gs pos="0">
                <a:srgbClr val="0075CC"/>
              </a:gs>
              <a:gs pos="100000">
                <a:srgbClr val="558ED5"/>
              </a:gs>
            </a:gsLst>
            <a:lin ang="5400000"/>
          </a:gradFill>
          <a:ln>
            <a:noFill/>
          </a:ln>
          <a:extLst>
            <a:ext uri="{91240B29-F687-4F45-9708-019B960494DF}">
              <a14:hiddenLine xmlns:a14="http://schemas.microsoft.com/office/drawing/2010/main" w="5">
                <a:solidFill>
                  <a:srgbClr val="000000"/>
                </a:solidFill>
                <a:prstDash val="solid"/>
                <a:round/>
              </a14:hiddenLine>
            </a:ext>
          </a:extLst>
        </p:spPr>
        <p:txBody>
          <a:bodyPr/>
          <a:lstStyle/>
          <a:p>
            <a:endParaRPr lang="zh-CN" altLang="en-US"/>
          </a:p>
        </p:txBody>
      </p:sp>
      <p:cxnSp>
        <p:nvCxnSpPr>
          <p:cNvPr id="20" name="直接连接符 19"/>
          <p:cNvCxnSpPr/>
          <p:nvPr/>
        </p:nvCxnSpPr>
        <p:spPr>
          <a:xfrm>
            <a:off x="4406900" y="668338"/>
            <a:ext cx="201453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228" name="TextBox 13"/>
          <p:cNvSpPr txBox="1">
            <a:spLocks noChangeArrowheads="1"/>
          </p:cNvSpPr>
          <p:nvPr/>
        </p:nvSpPr>
        <p:spPr bwMode="auto">
          <a:xfrm>
            <a:off x="4559300" y="287338"/>
            <a:ext cx="1716088" cy="338137"/>
          </a:xfrm>
          <a:prstGeom prst="rect">
            <a:avLst/>
          </a:prstGeom>
          <a:noFill/>
          <a:ln>
            <a:noFill/>
          </a:ln>
        </p:spPr>
        <p:txBody>
          <a:bodyPr>
            <a:spAutoFit/>
          </a:bodyPr>
          <a:lstStyle>
            <a:lvl1pPr>
              <a:defRPr sz="2000" b="1">
                <a:solidFill>
                  <a:schemeClr val="tx1"/>
                </a:solidFill>
                <a:latin typeface="宋体" panose="02010600030101010101" pitchFamily="2" charset="-122"/>
                <a:ea typeface="宋体" panose="02010600030101010101" pitchFamily="2" charset="-122"/>
              </a:defRPr>
            </a:lvl1pPr>
            <a:lvl2pPr marL="742950" indent="-285750">
              <a:defRPr sz="2000" b="1">
                <a:solidFill>
                  <a:schemeClr val="tx1"/>
                </a:solidFill>
                <a:latin typeface="宋体" panose="02010600030101010101" pitchFamily="2" charset="-122"/>
                <a:ea typeface="宋体" panose="02010600030101010101" pitchFamily="2" charset="-122"/>
              </a:defRPr>
            </a:lvl2pPr>
            <a:lvl3pPr marL="1143000" indent="-228600">
              <a:defRPr sz="2000" b="1">
                <a:solidFill>
                  <a:schemeClr val="tx1"/>
                </a:solidFill>
                <a:latin typeface="宋体" panose="02010600030101010101" pitchFamily="2" charset="-122"/>
                <a:ea typeface="宋体" panose="02010600030101010101" pitchFamily="2" charset="-122"/>
              </a:defRPr>
            </a:lvl3pPr>
            <a:lvl4pPr marL="1600200" indent="-228600">
              <a:defRPr sz="2000" b="1">
                <a:solidFill>
                  <a:schemeClr val="tx1"/>
                </a:solidFill>
                <a:latin typeface="宋体" panose="02010600030101010101" pitchFamily="2" charset="-122"/>
                <a:ea typeface="宋体" panose="02010600030101010101" pitchFamily="2" charset="-122"/>
              </a:defRPr>
            </a:lvl4pPr>
            <a:lvl5pPr marL="2057400" indent="-228600">
              <a:defRPr sz="2000" b="1">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9pPr>
          </a:lstStyle>
          <a:p>
            <a:pPr algn="ctr" eaLnBrk="1" hangingPunct="1">
              <a:defRPr/>
            </a:pPr>
            <a:r>
              <a:rPr lang="zh-CN" altLang="en-US" sz="1600" b="0">
                <a:solidFill>
                  <a:srgbClr val="FFFFFF"/>
                </a:solidFill>
                <a:latin typeface="Arial" panose="020B0604020202020204" pitchFamily="34" charset="0"/>
                <a:sym typeface="+mn-ea"/>
              </a:rPr>
              <a:t>实施与成效</a:t>
            </a:r>
          </a:p>
        </p:txBody>
      </p:sp>
      <p:sp>
        <p:nvSpPr>
          <p:cNvPr id="9229" name="TextBox 14"/>
          <p:cNvSpPr txBox="1">
            <a:spLocks noChangeArrowheads="1"/>
          </p:cNvSpPr>
          <p:nvPr/>
        </p:nvSpPr>
        <p:spPr bwMode="auto">
          <a:xfrm>
            <a:off x="7085013" y="287338"/>
            <a:ext cx="1824037" cy="338137"/>
          </a:xfrm>
          <a:prstGeom prst="rect">
            <a:avLst/>
          </a:prstGeom>
          <a:noFill/>
          <a:ln>
            <a:noFill/>
          </a:ln>
        </p:spPr>
        <p:txBody>
          <a:bodyPr>
            <a:spAutoFit/>
          </a:bodyPr>
          <a:lstStyle>
            <a:lvl1pPr>
              <a:defRPr sz="2000" b="1">
                <a:solidFill>
                  <a:schemeClr val="tx1"/>
                </a:solidFill>
                <a:latin typeface="宋体" panose="02010600030101010101" pitchFamily="2" charset="-122"/>
                <a:ea typeface="宋体" panose="02010600030101010101" pitchFamily="2" charset="-122"/>
              </a:defRPr>
            </a:lvl1pPr>
            <a:lvl2pPr marL="742950" indent="-285750">
              <a:defRPr sz="2000" b="1">
                <a:solidFill>
                  <a:schemeClr val="tx1"/>
                </a:solidFill>
                <a:latin typeface="宋体" panose="02010600030101010101" pitchFamily="2" charset="-122"/>
                <a:ea typeface="宋体" panose="02010600030101010101" pitchFamily="2" charset="-122"/>
              </a:defRPr>
            </a:lvl2pPr>
            <a:lvl3pPr marL="1143000" indent="-228600">
              <a:defRPr sz="2000" b="1">
                <a:solidFill>
                  <a:schemeClr val="tx1"/>
                </a:solidFill>
                <a:latin typeface="宋体" panose="02010600030101010101" pitchFamily="2" charset="-122"/>
                <a:ea typeface="宋体" panose="02010600030101010101" pitchFamily="2" charset="-122"/>
              </a:defRPr>
            </a:lvl3pPr>
            <a:lvl4pPr marL="1600200" indent="-228600">
              <a:defRPr sz="2000" b="1">
                <a:solidFill>
                  <a:schemeClr val="tx1"/>
                </a:solidFill>
                <a:latin typeface="宋体" panose="02010600030101010101" pitchFamily="2" charset="-122"/>
                <a:ea typeface="宋体" panose="02010600030101010101" pitchFamily="2" charset="-122"/>
              </a:defRPr>
            </a:lvl4pPr>
            <a:lvl5pPr marL="2057400" indent="-228600">
              <a:defRPr sz="2000" b="1">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9pPr>
          </a:lstStyle>
          <a:p>
            <a:pPr algn="ctr" eaLnBrk="1" hangingPunct="1">
              <a:defRPr/>
            </a:pPr>
            <a:r>
              <a:rPr lang="zh-CN" altLang="en-US" sz="1600" b="0">
                <a:solidFill>
                  <a:srgbClr val="FFFFFF"/>
                </a:solidFill>
                <a:latin typeface="Arial" panose="020B0604020202020204" pitchFamily="34" charset="0"/>
                <a:sym typeface="+mn-ea"/>
              </a:rPr>
              <a:t>成果与推广</a:t>
            </a:r>
          </a:p>
        </p:txBody>
      </p:sp>
      <p:sp>
        <p:nvSpPr>
          <p:cNvPr id="9230" name="TextBox 15"/>
          <p:cNvSpPr txBox="1">
            <a:spLocks noChangeArrowheads="1"/>
          </p:cNvSpPr>
          <p:nvPr/>
        </p:nvSpPr>
        <p:spPr bwMode="auto">
          <a:xfrm>
            <a:off x="9701213" y="287338"/>
            <a:ext cx="1849437" cy="338137"/>
          </a:xfrm>
          <a:prstGeom prst="rect">
            <a:avLst/>
          </a:prstGeom>
          <a:noFill/>
          <a:ln>
            <a:noFill/>
          </a:ln>
        </p:spPr>
        <p:txBody>
          <a:bodyPr>
            <a:spAutoFit/>
          </a:bodyPr>
          <a:lstStyle>
            <a:lvl1pPr>
              <a:defRPr sz="2000" b="1">
                <a:solidFill>
                  <a:schemeClr val="tx1"/>
                </a:solidFill>
                <a:latin typeface="宋体" panose="02010600030101010101" pitchFamily="2" charset="-122"/>
                <a:ea typeface="宋体" panose="02010600030101010101" pitchFamily="2" charset="-122"/>
              </a:defRPr>
            </a:lvl1pPr>
            <a:lvl2pPr marL="742950" indent="-285750">
              <a:defRPr sz="2000" b="1">
                <a:solidFill>
                  <a:schemeClr val="tx1"/>
                </a:solidFill>
                <a:latin typeface="宋体" panose="02010600030101010101" pitchFamily="2" charset="-122"/>
                <a:ea typeface="宋体" panose="02010600030101010101" pitchFamily="2" charset="-122"/>
              </a:defRPr>
            </a:lvl2pPr>
            <a:lvl3pPr marL="1143000" indent="-228600">
              <a:defRPr sz="2000" b="1">
                <a:solidFill>
                  <a:schemeClr val="tx1"/>
                </a:solidFill>
                <a:latin typeface="宋体" panose="02010600030101010101" pitchFamily="2" charset="-122"/>
                <a:ea typeface="宋体" panose="02010600030101010101" pitchFamily="2" charset="-122"/>
              </a:defRPr>
            </a:lvl3pPr>
            <a:lvl4pPr marL="1600200" indent="-228600">
              <a:defRPr sz="2000" b="1">
                <a:solidFill>
                  <a:schemeClr val="tx1"/>
                </a:solidFill>
                <a:latin typeface="宋体" panose="02010600030101010101" pitchFamily="2" charset="-122"/>
                <a:ea typeface="宋体" panose="02010600030101010101" pitchFamily="2" charset="-122"/>
              </a:defRPr>
            </a:lvl4pPr>
            <a:lvl5pPr marL="2057400" indent="-228600">
              <a:defRPr sz="2000" b="1">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9pPr>
          </a:lstStyle>
          <a:p>
            <a:pPr algn="ctr" eaLnBrk="1" hangingPunct="1">
              <a:defRPr/>
            </a:pPr>
            <a:r>
              <a:rPr lang="zh-CN" altLang="en-US" sz="1600" b="0">
                <a:solidFill>
                  <a:srgbClr val="FFFFFF"/>
                </a:solidFill>
                <a:latin typeface="Arial" panose="020B0604020202020204" pitchFamily="34" charset="0"/>
                <a:sym typeface="+mn-ea"/>
              </a:rPr>
              <a:t>问题与思考</a:t>
            </a:r>
          </a:p>
        </p:txBody>
      </p:sp>
      <p:sp>
        <p:nvSpPr>
          <p:cNvPr id="9231" name="TextBox 18"/>
          <p:cNvSpPr txBox="1">
            <a:spLocks noChangeArrowheads="1"/>
          </p:cNvSpPr>
          <p:nvPr/>
        </p:nvSpPr>
        <p:spPr bwMode="auto">
          <a:xfrm>
            <a:off x="2255838" y="287338"/>
            <a:ext cx="1546225" cy="338137"/>
          </a:xfrm>
          <a:prstGeom prst="rect">
            <a:avLst/>
          </a:prstGeom>
          <a:noFill/>
          <a:ln>
            <a:noFill/>
          </a:ln>
        </p:spPr>
        <p:txBody>
          <a:bodyPr>
            <a:spAutoFit/>
          </a:bodyPr>
          <a:lstStyle>
            <a:lvl1pPr>
              <a:defRPr sz="2000" b="1">
                <a:solidFill>
                  <a:schemeClr val="tx1"/>
                </a:solidFill>
                <a:latin typeface="宋体" panose="02010600030101010101" pitchFamily="2" charset="-122"/>
                <a:ea typeface="宋体" panose="02010600030101010101" pitchFamily="2" charset="-122"/>
              </a:defRPr>
            </a:lvl1pPr>
            <a:lvl2pPr marL="742950" indent="-285750">
              <a:defRPr sz="2000" b="1">
                <a:solidFill>
                  <a:schemeClr val="tx1"/>
                </a:solidFill>
                <a:latin typeface="宋体" panose="02010600030101010101" pitchFamily="2" charset="-122"/>
                <a:ea typeface="宋体" panose="02010600030101010101" pitchFamily="2" charset="-122"/>
              </a:defRPr>
            </a:lvl2pPr>
            <a:lvl3pPr marL="1143000" indent="-228600">
              <a:defRPr sz="2000" b="1">
                <a:solidFill>
                  <a:schemeClr val="tx1"/>
                </a:solidFill>
                <a:latin typeface="宋体" panose="02010600030101010101" pitchFamily="2" charset="-122"/>
                <a:ea typeface="宋体" panose="02010600030101010101" pitchFamily="2" charset="-122"/>
              </a:defRPr>
            </a:lvl3pPr>
            <a:lvl4pPr marL="1600200" indent="-228600">
              <a:defRPr sz="2000" b="1">
                <a:solidFill>
                  <a:schemeClr val="tx1"/>
                </a:solidFill>
                <a:latin typeface="宋体" panose="02010600030101010101" pitchFamily="2" charset="-122"/>
                <a:ea typeface="宋体" panose="02010600030101010101" pitchFamily="2" charset="-122"/>
              </a:defRPr>
            </a:lvl4pPr>
            <a:lvl5pPr marL="2057400" indent="-228600">
              <a:defRPr sz="2000" b="1">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9pPr>
          </a:lstStyle>
          <a:p>
            <a:pPr algn="ctr" eaLnBrk="1" hangingPunct="1">
              <a:defRPr/>
            </a:pPr>
            <a:r>
              <a:rPr lang="zh-CN" altLang="en-US" sz="1600" b="0" dirty="0">
                <a:solidFill>
                  <a:srgbClr val="FFFFFF"/>
                </a:solidFill>
                <a:latin typeface="Arial" panose="020B0604020202020204" pitchFamily="34" charset="0"/>
                <a:sym typeface="+mn-ea"/>
              </a:rPr>
              <a:t>基本情况</a:t>
            </a:r>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Lst>
  <p:txStyles>
    <p:titleStyle>
      <a:lvl1pPr algn="ctr" rtl="0" eaLnBrk="0" fontAlgn="base" hangingPunct="0">
        <a:spcBef>
          <a:spcPct val="0"/>
        </a:spcBef>
        <a:spcAft>
          <a:spcPct val="0"/>
        </a:spcAft>
        <a:defRPr sz="4400" kern="1200">
          <a:solidFill>
            <a:schemeClr val="tx1"/>
          </a:solidFill>
          <a:latin typeface="宋体" panose="02010600030101010101" pitchFamily="2" charset="-122"/>
          <a:ea typeface="Calibri" panose="020F0502020204030204" pitchFamily="34" charset="0"/>
          <a:cs typeface="Calibri" panose="020F0502020204030204" pitchFamily="34" charset="0"/>
        </a:defRPr>
      </a:lvl1pPr>
      <a:lvl2pPr algn="ctr" rtl="0" eaLnBrk="0" fontAlgn="base" hangingPunct="0">
        <a:spcBef>
          <a:spcPct val="0"/>
        </a:spcBef>
        <a:spcAft>
          <a:spcPct val="0"/>
        </a:spcAft>
        <a:defRPr sz="4400">
          <a:solidFill>
            <a:schemeClr val="tx1"/>
          </a:solidFill>
          <a:latin typeface="宋体" panose="02010600030101010101" pitchFamily="2" charset="-122"/>
          <a:ea typeface="Calibri" panose="020F0502020204030204" pitchFamily="34" charset="0"/>
          <a:cs typeface="Calibri" panose="020F0502020204030204" pitchFamily="34" charset="0"/>
        </a:defRPr>
      </a:lvl2pPr>
      <a:lvl3pPr algn="ctr" rtl="0" eaLnBrk="0" fontAlgn="base" hangingPunct="0">
        <a:spcBef>
          <a:spcPct val="0"/>
        </a:spcBef>
        <a:spcAft>
          <a:spcPct val="0"/>
        </a:spcAft>
        <a:defRPr sz="4400">
          <a:solidFill>
            <a:schemeClr val="tx1"/>
          </a:solidFill>
          <a:latin typeface="宋体" panose="02010600030101010101" pitchFamily="2" charset="-122"/>
          <a:ea typeface="Calibri" panose="020F0502020204030204" pitchFamily="34" charset="0"/>
          <a:cs typeface="Calibri" panose="020F0502020204030204" pitchFamily="34" charset="0"/>
        </a:defRPr>
      </a:lvl3pPr>
      <a:lvl4pPr algn="ctr" rtl="0" eaLnBrk="0" fontAlgn="base" hangingPunct="0">
        <a:spcBef>
          <a:spcPct val="0"/>
        </a:spcBef>
        <a:spcAft>
          <a:spcPct val="0"/>
        </a:spcAft>
        <a:defRPr sz="4400">
          <a:solidFill>
            <a:schemeClr val="tx1"/>
          </a:solidFill>
          <a:latin typeface="宋体" panose="02010600030101010101" pitchFamily="2" charset="-122"/>
          <a:ea typeface="Calibri" panose="020F0502020204030204" pitchFamily="34" charset="0"/>
          <a:cs typeface="Calibri" panose="020F0502020204030204" pitchFamily="34" charset="0"/>
        </a:defRPr>
      </a:lvl4pPr>
      <a:lvl5pPr algn="ctr" rtl="0" eaLnBrk="0" fontAlgn="base" hangingPunct="0">
        <a:spcBef>
          <a:spcPct val="0"/>
        </a:spcBef>
        <a:spcAft>
          <a:spcPct val="0"/>
        </a:spcAft>
        <a:defRPr sz="4400">
          <a:solidFill>
            <a:schemeClr val="tx1"/>
          </a:solidFill>
          <a:latin typeface="宋体" panose="02010600030101010101" pitchFamily="2" charset="-122"/>
          <a:ea typeface="Calibri" panose="020F0502020204030204" pitchFamily="34" charset="0"/>
          <a:cs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宋体" panose="02010600030101010101" pitchFamily="2" charset="-122"/>
          <a:ea typeface="Calibri" panose="020F0502020204030204" pitchFamily="34" charset="0"/>
          <a:cs typeface="Calibri" panose="020F050202020403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宋体" panose="02010600030101010101" pitchFamily="2" charset="-122"/>
          <a:ea typeface="Calibri" panose="020F0502020204030204" pitchFamily="34" charset="0"/>
          <a:cs typeface="Calibri" panose="020F050202020403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宋体" panose="02010600030101010101" pitchFamily="2" charset="-122"/>
          <a:ea typeface="Calibri" panose="020F0502020204030204" pitchFamily="34" charset="0"/>
          <a:cs typeface="Calibri" panose="020F050202020403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宋体" panose="02010600030101010101" pitchFamily="2" charset="-122"/>
          <a:ea typeface="Calibri" panose="020F0502020204030204" pitchFamily="34" charset="0"/>
          <a:cs typeface="Calibri" panose="020F050202020403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宋体" panose="02010600030101010101" pitchFamily="2" charset="-122"/>
          <a:ea typeface="Calibri" panose="020F0502020204030204" pitchFamily="34" charset="0"/>
          <a:cs typeface="Calibri" panose="020F050202020403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7" name="矩形 6"/>
          <p:cNvSpPr/>
          <p:nvPr/>
        </p:nvSpPr>
        <p:spPr>
          <a:xfrm>
            <a:off x="0" y="6478588"/>
            <a:ext cx="12193588" cy="287337"/>
          </a:xfrm>
          <a:prstGeom prst="rect">
            <a:avLst/>
          </a:prstGeom>
          <a:solidFill>
            <a:srgbClr val="558E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800" b="0">
              <a:solidFill>
                <a:prstClr val="white"/>
              </a:solidFill>
            </a:endParaRPr>
          </a:p>
        </p:txBody>
      </p:sp>
      <p:sp>
        <p:nvSpPr>
          <p:cNvPr id="7171" name="矩形 10"/>
          <p:cNvSpPr>
            <a:spLocks noChangeArrowheads="1"/>
          </p:cNvSpPr>
          <p:nvPr/>
        </p:nvSpPr>
        <p:spPr bwMode="auto">
          <a:xfrm>
            <a:off x="144463" y="6437313"/>
            <a:ext cx="1457325" cy="369887"/>
          </a:xfrm>
          <a:prstGeom prst="rect">
            <a:avLst/>
          </a:prstGeom>
          <a:noFill/>
          <a:ln>
            <a:noFill/>
          </a:ln>
        </p:spPr>
        <p:txBody>
          <a:bodyPr anchor="ctr"/>
          <a:lstStyle>
            <a:lvl1pPr>
              <a:defRPr sz="2000" b="1">
                <a:solidFill>
                  <a:schemeClr val="tx1"/>
                </a:solidFill>
                <a:latin typeface="宋体" panose="02010600030101010101" pitchFamily="2" charset="-122"/>
                <a:ea typeface="宋体" panose="02010600030101010101" pitchFamily="2" charset="-122"/>
              </a:defRPr>
            </a:lvl1pPr>
            <a:lvl2pPr marL="742950" indent="-285750">
              <a:defRPr sz="2000" b="1">
                <a:solidFill>
                  <a:schemeClr val="tx1"/>
                </a:solidFill>
                <a:latin typeface="宋体" panose="02010600030101010101" pitchFamily="2" charset="-122"/>
                <a:ea typeface="宋体" panose="02010600030101010101" pitchFamily="2" charset="-122"/>
              </a:defRPr>
            </a:lvl2pPr>
            <a:lvl3pPr marL="1143000" indent="-228600">
              <a:defRPr sz="2000" b="1">
                <a:solidFill>
                  <a:schemeClr val="tx1"/>
                </a:solidFill>
                <a:latin typeface="宋体" panose="02010600030101010101" pitchFamily="2" charset="-122"/>
                <a:ea typeface="宋体" panose="02010600030101010101" pitchFamily="2" charset="-122"/>
              </a:defRPr>
            </a:lvl3pPr>
            <a:lvl4pPr marL="1600200" indent="-228600">
              <a:defRPr sz="2000" b="1">
                <a:solidFill>
                  <a:schemeClr val="tx1"/>
                </a:solidFill>
                <a:latin typeface="宋体" panose="02010600030101010101" pitchFamily="2" charset="-122"/>
                <a:ea typeface="宋体" panose="02010600030101010101" pitchFamily="2" charset="-122"/>
              </a:defRPr>
            </a:lvl4pPr>
            <a:lvl5pPr marL="2057400" indent="-228600">
              <a:defRPr sz="2000" b="1">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9pPr>
          </a:lstStyle>
          <a:p>
            <a:pPr algn="ctr" eaLnBrk="1" hangingPunct="1">
              <a:buFont typeface="Arial" panose="020B0604020202020204" pitchFamily="34" charset="0"/>
              <a:buNone/>
              <a:defRPr/>
            </a:pPr>
            <a:r>
              <a:rPr lang="zh-CN" altLang="en-US" sz="1600" b="0">
                <a:solidFill>
                  <a:srgbClr val="F2F2F2"/>
                </a:solidFill>
                <a:latin typeface="Arial" panose="020B0604020202020204" pitchFamily="34" charset="0"/>
              </a:rPr>
              <a:t> </a:t>
            </a:r>
            <a:fld id="{2457A186-25C4-4B9E-A538-08B476AFA6C1}" type="slidenum">
              <a:rPr lang="zh-CN" altLang="en-US" sz="1600" b="0" smtClean="0">
                <a:solidFill>
                  <a:srgbClr val="F2F2F2"/>
                </a:solidFill>
                <a:latin typeface="Arial" panose="020B0604020202020204" pitchFamily="34" charset="0"/>
              </a:rPr>
              <a:t>‹#›</a:t>
            </a:fld>
            <a:r>
              <a:rPr lang="en-US" altLang="zh-CN" sz="1600" b="0">
                <a:solidFill>
                  <a:srgbClr val="F2F2F2"/>
                </a:solidFill>
                <a:latin typeface="Arial" panose="020B0604020202020204" pitchFamily="34" charset="0"/>
              </a:rPr>
              <a:t> </a:t>
            </a:r>
          </a:p>
        </p:txBody>
      </p:sp>
      <p:sp>
        <p:nvSpPr>
          <p:cNvPr id="10" name="矩形 9"/>
          <p:cNvSpPr/>
          <p:nvPr/>
        </p:nvSpPr>
        <p:spPr>
          <a:xfrm>
            <a:off x="0" y="690563"/>
            <a:ext cx="12192000" cy="352425"/>
          </a:xfrm>
          <a:prstGeom prst="rect">
            <a:avLst/>
          </a:prstGeom>
          <a:solidFill>
            <a:srgbClr val="558E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800" b="0">
              <a:solidFill>
                <a:prstClr val="white"/>
              </a:solidFill>
            </a:endParaRPr>
          </a:p>
        </p:txBody>
      </p:sp>
      <p:sp>
        <p:nvSpPr>
          <p:cNvPr id="11" name="Freeform 5"/>
          <p:cNvSpPr/>
          <p:nvPr/>
        </p:nvSpPr>
        <p:spPr bwMode="auto">
          <a:xfrm>
            <a:off x="9264650" y="223838"/>
            <a:ext cx="2862263" cy="469900"/>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gradFill>
            <a:gsLst>
              <a:gs pos="0">
                <a:schemeClr val="bg1">
                  <a:lumMod val="65000"/>
                </a:schemeClr>
              </a:gs>
              <a:gs pos="100000">
                <a:schemeClr val="bg1">
                  <a:lumMod val="75000"/>
                </a:schemeClr>
              </a:gs>
            </a:gsLst>
            <a:lin ang="5400000" scaled="0"/>
          </a:gradFill>
          <a:ln w="5">
            <a:noFill/>
            <a:prstDash val="solid"/>
            <a:round/>
          </a:ln>
          <a:effectLst/>
        </p:spPr>
        <p:txBody>
          <a:bodyPr/>
          <a:lstStyle/>
          <a:p>
            <a:pPr eaLnBrk="1" hangingPunct="1">
              <a:defRPr/>
            </a:pPr>
            <a:endParaRPr lang="zh-CN" altLang="en-US" sz="1800" b="0">
              <a:solidFill>
                <a:prstClr val="black"/>
              </a:solidFill>
              <a:latin typeface="Arial" panose="020B0604020202020204" pitchFamily="34" charset="0"/>
            </a:endParaRPr>
          </a:p>
        </p:txBody>
      </p:sp>
      <p:sp>
        <p:nvSpPr>
          <p:cNvPr id="12" name="Freeform 5"/>
          <p:cNvSpPr/>
          <p:nvPr/>
        </p:nvSpPr>
        <p:spPr bwMode="auto">
          <a:xfrm>
            <a:off x="6577013" y="223838"/>
            <a:ext cx="2859087" cy="469900"/>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gradFill>
            <a:gsLst>
              <a:gs pos="0">
                <a:schemeClr val="bg1">
                  <a:lumMod val="65000"/>
                </a:schemeClr>
              </a:gs>
              <a:gs pos="100000">
                <a:schemeClr val="bg1">
                  <a:lumMod val="75000"/>
                </a:schemeClr>
              </a:gs>
            </a:gsLst>
            <a:lin ang="5400000" scaled="0"/>
          </a:gradFill>
          <a:ln w="5">
            <a:noFill/>
            <a:prstDash val="solid"/>
            <a:round/>
          </a:ln>
          <a:effectLst/>
        </p:spPr>
        <p:txBody>
          <a:bodyPr/>
          <a:lstStyle/>
          <a:p>
            <a:pPr eaLnBrk="1" hangingPunct="1">
              <a:defRPr/>
            </a:pPr>
            <a:endParaRPr lang="zh-CN" altLang="en-US" sz="1800" b="0">
              <a:solidFill>
                <a:prstClr val="black"/>
              </a:solidFill>
              <a:latin typeface="Arial" panose="020B0604020202020204" pitchFamily="34" charset="0"/>
            </a:endParaRPr>
          </a:p>
        </p:txBody>
      </p:sp>
      <p:pic>
        <p:nvPicPr>
          <p:cNvPr id="7175" name="Picture 3" descr="C:\Documents and Settings\yet7\桌面\4.16\LOGO.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52438" y="92075"/>
            <a:ext cx="1035050"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Freeform 5"/>
          <p:cNvSpPr/>
          <p:nvPr/>
        </p:nvSpPr>
        <p:spPr bwMode="auto">
          <a:xfrm>
            <a:off x="1776413" y="223838"/>
            <a:ext cx="2511425" cy="469900"/>
          </a:xfrm>
          <a:custGeom>
            <a:avLst/>
            <a:gdLst>
              <a:gd name="T0" fmla="*/ 27 w 16017"/>
              <a:gd name="T1" fmla="*/ 3218 h 3250"/>
              <a:gd name="T2" fmla="*/ 129 w 16017"/>
              <a:gd name="T3" fmla="*/ 3222 h 3250"/>
              <a:gd name="T4" fmla="*/ 217 w 16017"/>
              <a:gd name="T5" fmla="*/ 3219 h 3250"/>
              <a:gd name="T6" fmla="*/ 320 w 16017"/>
              <a:gd name="T7" fmla="*/ 3209 h 3250"/>
              <a:gd name="T8" fmla="*/ 433 w 16017"/>
              <a:gd name="T9" fmla="*/ 3189 h 3250"/>
              <a:gd name="T10" fmla="*/ 551 w 16017"/>
              <a:gd name="T11" fmla="*/ 3156 h 3250"/>
              <a:gd name="T12" fmla="*/ 669 w 16017"/>
              <a:gd name="T13" fmla="*/ 3108 h 3250"/>
              <a:gd name="T14" fmla="*/ 784 w 16017"/>
              <a:gd name="T15" fmla="*/ 3042 h 3250"/>
              <a:gd name="T16" fmla="*/ 890 w 16017"/>
              <a:gd name="T17" fmla="*/ 2954 h 3250"/>
              <a:gd name="T18" fmla="*/ 960 w 16017"/>
              <a:gd name="T19" fmla="*/ 2871 h 3250"/>
              <a:gd name="T20" fmla="*/ 1064 w 16017"/>
              <a:gd name="T21" fmla="*/ 2707 h 3250"/>
              <a:gd name="T22" fmla="*/ 1261 w 16017"/>
              <a:gd name="T23" fmla="*/ 2392 h 3250"/>
              <a:gd name="T24" fmla="*/ 1517 w 16017"/>
              <a:gd name="T25" fmla="*/ 1983 h 3250"/>
              <a:gd name="T26" fmla="*/ 1797 w 16017"/>
              <a:gd name="T27" fmla="*/ 1531 h 3250"/>
              <a:gd name="T28" fmla="*/ 2068 w 16017"/>
              <a:gd name="T29" fmla="*/ 1094 h 3250"/>
              <a:gd name="T30" fmla="*/ 2205 w 16017"/>
              <a:gd name="T31" fmla="*/ 858 h 3250"/>
              <a:gd name="T32" fmla="*/ 2336 w 16017"/>
              <a:gd name="T33" fmla="*/ 631 h 3250"/>
              <a:gd name="T34" fmla="*/ 2406 w 16017"/>
              <a:gd name="T35" fmla="*/ 523 h 3250"/>
              <a:gd name="T36" fmla="*/ 2481 w 16017"/>
              <a:gd name="T37" fmla="*/ 422 h 3250"/>
              <a:gd name="T38" fmla="*/ 2564 w 16017"/>
              <a:gd name="T39" fmla="*/ 329 h 3250"/>
              <a:gd name="T40" fmla="*/ 2658 w 16017"/>
              <a:gd name="T41" fmla="*/ 244 h 3250"/>
              <a:gd name="T42" fmla="*/ 2764 w 16017"/>
              <a:gd name="T43" fmla="*/ 170 h 3250"/>
              <a:gd name="T44" fmla="*/ 2885 w 16017"/>
              <a:gd name="T45" fmla="*/ 107 h 3250"/>
              <a:gd name="T46" fmla="*/ 3001 w 16017"/>
              <a:gd name="T47" fmla="*/ 64 h 3250"/>
              <a:gd name="T48" fmla="*/ 3078 w 16017"/>
              <a:gd name="T49" fmla="*/ 43 h 3250"/>
              <a:gd name="T50" fmla="*/ 3154 w 16017"/>
              <a:gd name="T51" fmla="*/ 27 h 3250"/>
              <a:gd name="T52" fmla="*/ 3281 w 16017"/>
              <a:gd name="T53" fmla="*/ 10 h 3250"/>
              <a:gd name="T54" fmla="*/ 3433 w 16017"/>
              <a:gd name="T55" fmla="*/ 2 h 3250"/>
              <a:gd name="T56" fmla="*/ 3587 w 16017"/>
              <a:gd name="T57" fmla="*/ 1 h 3250"/>
              <a:gd name="T58" fmla="*/ 3744 w 16017"/>
              <a:gd name="T59" fmla="*/ 4 h 3250"/>
              <a:gd name="T60" fmla="*/ 7218 w 16017"/>
              <a:gd name="T61" fmla="*/ 0 h 3250"/>
              <a:gd name="T62" fmla="*/ 8799 w 16017"/>
              <a:gd name="T63" fmla="*/ 1 h 3250"/>
              <a:gd name="T64" fmla="*/ 12344 w 16017"/>
              <a:gd name="T65" fmla="*/ 6 h 3250"/>
              <a:gd name="T66" fmla="*/ 12560 w 16017"/>
              <a:gd name="T67" fmla="*/ 16 h 3250"/>
              <a:gd name="T68" fmla="*/ 12750 w 16017"/>
              <a:gd name="T69" fmla="*/ 36 h 3250"/>
              <a:gd name="T70" fmla="*/ 12918 w 16017"/>
              <a:gd name="T71" fmla="*/ 70 h 3250"/>
              <a:gd name="T72" fmla="*/ 13069 w 16017"/>
              <a:gd name="T73" fmla="*/ 117 h 3250"/>
              <a:gd name="T74" fmla="*/ 13204 w 16017"/>
              <a:gd name="T75" fmla="*/ 182 h 3250"/>
              <a:gd name="T76" fmla="*/ 13329 w 16017"/>
              <a:gd name="T77" fmla="*/ 268 h 3250"/>
              <a:gd name="T78" fmla="*/ 13448 w 16017"/>
              <a:gd name="T79" fmla="*/ 373 h 3250"/>
              <a:gd name="T80" fmla="*/ 13562 w 16017"/>
              <a:gd name="T81" fmla="*/ 504 h 3250"/>
              <a:gd name="T82" fmla="*/ 13677 w 16017"/>
              <a:gd name="T83" fmla="*/ 660 h 3250"/>
              <a:gd name="T84" fmla="*/ 13795 w 16017"/>
              <a:gd name="T85" fmla="*/ 844 h 3250"/>
              <a:gd name="T86" fmla="*/ 14074 w 16017"/>
              <a:gd name="T87" fmla="*/ 1296 h 3250"/>
              <a:gd name="T88" fmla="*/ 14388 w 16017"/>
              <a:gd name="T89" fmla="*/ 1802 h 3250"/>
              <a:gd name="T90" fmla="*/ 14688 w 16017"/>
              <a:gd name="T91" fmla="*/ 2284 h 3250"/>
              <a:gd name="T92" fmla="*/ 14927 w 16017"/>
              <a:gd name="T93" fmla="*/ 2665 h 3250"/>
              <a:gd name="T94" fmla="*/ 15055 w 16017"/>
              <a:gd name="T95" fmla="*/ 2868 h 3250"/>
              <a:gd name="T96" fmla="*/ 15127 w 16017"/>
              <a:gd name="T97" fmla="*/ 2954 h 3250"/>
              <a:gd name="T98" fmla="*/ 15233 w 16017"/>
              <a:gd name="T99" fmla="*/ 3042 h 3250"/>
              <a:gd name="T100" fmla="*/ 15348 w 16017"/>
              <a:gd name="T101" fmla="*/ 3108 h 3250"/>
              <a:gd name="T102" fmla="*/ 15466 w 16017"/>
              <a:gd name="T103" fmla="*/ 3156 h 3250"/>
              <a:gd name="T104" fmla="*/ 15584 w 16017"/>
              <a:gd name="T105" fmla="*/ 3189 h 3250"/>
              <a:gd name="T106" fmla="*/ 15697 w 16017"/>
              <a:gd name="T107" fmla="*/ 3209 h 3250"/>
              <a:gd name="T108" fmla="*/ 15800 w 16017"/>
              <a:gd name="T109" fmla="*/ 3219 h 3250"/>
              <a:gd name="T110" fmla="*/ 15888 w 16017"/>
              <a:gd name="T111" fmla="*/ 3222 h 3250"/>
              <a:gd name="T112" fmla="*/ 15990 w 16017"/>
              <a:gd name="T113" fmla="*/ 3218 h 3250"/>
              <a:gd name="T114" fmla="*/ 16015 w 16017"/>
              <a:gd name="T115" fmla="*/ 3250 h 3250"/>
              <a:gd name="T116" fmla="*/ 505 w 16017"/>
              <a:gd name="T117" fmla="*/ 3244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gradFill>
            <a:gsLst>
              <a:gs pos="0">
                <a:schemeClr val="bg1">
                  <a:lumMod val="65000"/>
                </a:schemeClr>
              </a:gs>
              <a:gs pos="100000">
                <a:schemeClr val="bg1">
                  <a:lumMod val="75000"/>
                </a:schemeClr>
              </a:gs>
            </a:gsLst>
            <a:lin ang="5400000" scaled="0"/>
          </a:gradFill>
          <a:ln w="5">
            <a:noFill/>
            <a:prstDash val="solid"/>
            <a:round/>
          </a:ln>
          <a:effectLst/>
        </p:spPr>
        <p:txBody>
          <a:bodyPr/>
          <a:lstStyle/>
          <a:p>
            <a:pPr eaLnBrk="1" hangingPunct="1">
              <a:defRPr/>
            </a:pPr>
            <a:endParaRPr lang="zh-CN" altLang="en-US" sz="1800" b="0">
              <a:solidFill>
                <a:prstClr val="black"/>
              </a:solidFill>
              <a:latin typeface="Arial" panose="020B0604020202020204" pitchFamily="34" charset="0"/>
            </a:endParaRPr>
          </a:p>
        </p:txBody>
      </p:sp>
      <p:pic>
        <p:nvPicPr>
          <p:cNvPr id="7177" name="Picture 4" descr="C:\Documents and Settings\yet7\桌面\4.16\校名-白.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069263" y="6470650"/>
            <a:ext cx="34036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8" name="Freeform 5"/>
          <p:cNvSpPr/>
          <p:nvPr/>
        </p:nvSpPr>
        <p:spPr bwMode="auto">
          <a:xfrm>
            <a:off x="4176713" y="223838"/>
            <a:ext cx="2522537" cy="469900"/>
          </a:xfrm>
          <a:custGeom>
            <a:avLst/>
            <a:gdLst>
              <a:gd name="T0" fmla="*/ 2147483646 w 16017"/>
              <a:gd name="T1" fmla="*/ 2147483646 h 3250"/>
              <a:gd name="T2" fmla="*/ 2147483646 w 16017"/>
              <a:gd name="T3" fmla="*/ 2147483646 h 3250"/>
              <a:gd name="T4" fmla="*/ 2147483646 w 16017"/>
              <a:gd name="T5" fmla="*/ 2147483646 h 3250"/>
              <a:gd name="T6" fmla="*/ 2147483646 w 16017"/>
              <a:gd name="T7" fmla="*/ 2147483646 h 3250"/>
              <a:gd name="T8" fmla="*/ 2147483646 w 16017"/>
              <a:gd name="T9" fmla="*/ 2147483646 h 3250"/>
              <a:gd name="T10" fmla="*/ 2147483646 w 16017"/>
              <a:gd name="T11" fmla="*/ 2147483646 h 3250"/>
              <a:gd name="T12" fmla="*/ 2147483646 w 16017"/>
              <a:gd name="T13" fmla="*/ 2147483646 h 3250"/>
              <a:gd name="T14" fmla="*/ 2147483646 w 16017"/>
              <a:gd name="T15" fmla="*/ 2147483646 h 3250"/>
              <a:gd name="T16" fmla="*/ 2147483646 w 16017"/>
              <a:gd name="T17" fmla="*/ 2147483646 h 3250"/>
              <a:gd name="T18" fmla="*/ 2147483646 w 16017"/>
              <a:gd name="T19" fmla="*/ 2147483646 h 3250"/>
              <a:gd name="T20" fmla="*/ 2147483646 w 16017"/>
              <a:gd name="T21" fmla="*/ 2147483646 h 3250"/>
              <a:gd name="T22" fmla="*/ 2147483646 w 16017"/>
              <a:gd name="T23" fmla="*/ 2147483646 h 3250"/>
              <a:gd name="T24" fmla="*/ 2147483646 w 16017"/>
              <a:gd name="T25" fmla="*/ 2147483646 h 3250"/>
              <a:gd name="T26" fmla="*/ 2147483646 w 16017"/>
              <a:gd name="T27" fmla="*/ 2147483646 h 3250"/>
              <a:gd name="T28" fmla="*/ 2147483646 w 16017"/>
              <a:gd name="T29" fmla="*/ 2147483646 h 3250"/>
              <a:gd name="T30" fmla="*/ 2147483646 w 16017"/>
              <a:gd name="T31" fmla="*/ 2147483646 h 3250"/>
              <a:gd name="T32" fmla="*/ 2147483646 w 16017"/>
              <a:gd name="T33" fmla="*/ 2147483646 h 3250"/>
              <a:gd name="T34" fmla="*/ 2147483646 w 16017"/>
              <a:gd name="T35" fmla="*/ 2147483646 h 3250"/>
              <a:gd name="T36" fmla="*/ 2147483646 w 16017"/>
              <a:gd name="T37" fmla="*/ 2147483646 h 3250"/>
              <a:gd name="T38" fmla="*/ 2147483646 w 16017"/>
              <a:gd name="T39" fmla="*/ 2147483646 h 3250"/>
              <a:gd name="T40" fmla="*/ 2147483646 w 16017"/>
              <a:gd name="T41" fmla="*/ 2147483646 h 3250"/>
              <a:gd name="T42" fmla="*/ 2147483646 w 16017"/>
              <a:gd name="T43" fmla="*/ 2147483646 h 3250"/>
              <a:gd name="T44" fmla="*/ 2147483646 w 16017"/>
              <a:gd name="T45" fmla="*/ 2147483646 h 3250"/>
              <a:gd name="T46" fmla="*/ 2147483646 w 16017"/>
              <a:gd name="T47" fmla="*/ 2147483646 h 3250"/>
              <a:gd name="T48" fmla="*/ 2147483646 w 16017"/>
              <a:gd name="T49" fmla="*/ 2147483646 h 3250"/>
              <a:gd name="T50" fmla="*/ 2147483646 w 16017"/>
              <a:gd name="T51" fmla="*/ 2147483646 h 3250"/>
              <a:gd name="T52" fmla="*/ 2147483646 w 16017"/>
              <a:gd name="T53" fmla="*/ 2147483646 h 3250"/>
              <a:gd name="T54" fmla="*/ 2147483646 w 16017"/>
              <a:gd name="T55" fmla="*/ 2147483646 h 3250"/>
              <a:gd name="T56" fmla="*/ 2147483646 w 16017"/>
              <a:gd name="T57" fmla="*/ 2147483646 h 3250"/>
              <a:gd name="T58" fmla="*/ 2147483646 w 16017"/>
              <a:gd name="T59" fmla="*/ 2147483646 h 3250"/>
              <a:gd name="T60" fmla="*/ 2147483646 w 16017"/>
              <a:gd name="T61" fmla="*/ 0 h 3250"/>
              <a:gd name="T62" fmla="*/ 2147483646 w 16017"/>
              <a:gd name="T63" fmla="*/ 2147483646 h 3250"/>
              <a:gd name="T64" fmla="*/ 2147483646 w 16017"/>
              <a:gd name="T65" fmla="*/ 2147483646 h 3250"/>
              <a:gd name="T66" fmla="*/ 2147483646 w 16017"/>
              <a:gd name="T67" fmla="*/ 2147483646 h 3250"/>
              <a:gd name="T68" fmla="*/ 2147483646 w 16017"/>
              <a:gd name="T69" fmla="*/ 2147483646 h 3250"/>
              <a:gd name="T70" fmla="*/ 2147483646 w 16017"/>
              <a:gd name="T71" fmla="*/ 2147483646 h 3250"/>
              <a:gd name="T72" fmla="*/ 2147483646 w 16017"/>
              <a:gd name="T73" fmla="*/ 2147483646 h 3250"/>
              <a:gd name="T74" fmla="*/ 2147483646 w 16017"/>
              <a:gd name="T75" fmla="*/ 2147483646 h 3250"/>
              <a:gd name="T76" fmla="*/ 2147483646 w 16017"/>
              <a:gd name="T77" fmla="*/ 2147483646 h 3250"/>
              <a:gd name="T78" fmla="*/ 2147483646 w 16017"/>
              <a:gd name="T79" fmla="*/ 2147483646 h 3250"/>
              <a:gd name="T80" fmla="*/ 2147483646 w 16017"/>
              <a:gd name="T81" fmla="*/ 2147483646 h 3250"/>
              <a:gd name="T82" fmla="*/ 2147483646 w 16017"/>
              <a:gd name="T83" fmla="*/ 2147483646 h 3250"/>
              <a:gd name="T84" fmla="*/ 2147483646 w 16017"/>
              <a:gd name="T85" fmla="*/ 2147483646 h 3250"/>
              <a:gd name="T86" fmla="*/ 2147483646 w 16017"/>
              <a:gd name="T87" fmla="*/ 2147483646 h 3250"/>
              <a:gd name="T88" fmla="*/ 2147483646 w 16017"/>
              <a:gd name="T89" fmla="*/ 2147483646 h 3250"/>
              <a:gd name="T90" fmla="*/ 2147483646 w 16017"/>
              <a:gd name="T91" fmla="*/ 2147483646 h 3250"/>
              <a:gd name="T92" fmla="*/ 2147483646 w 16017"/>
              <a:gd name="T93" fmla="*/ 2147483646 h 3250"/>
              <a:gd name="T94" fmla="*/ 2147483646 w 16017"/>
              <a:gd name="T95" fmla="*/ 2147483646 h 3250"/>
              <a:gd name="T96" fmla="*/ 2147483646 w 16017"/>
              <a:gd name="T97" fmla="*/ 2147483646 h 3250"/>
              <a:gd name="T98" fmla="*/ 2147483646 w 16017"/>
              <a:gd name="T99" fmla="*/ 2147483646 h 3250"/>
              <a:gd name="T100" fmla="*/ 2147483646 w 16017"/>
              <a:gd name="T101" fmla="*/ 2147483646 h 3250"/>
              <a:gd name="T102" fmla="*/ 2147483646 w 16017"/>
              <a:gd name="T103" fmla="*/ 2147483646 h 3250"/>
              <a:gd name="T104" fmla="*/ 2147483646 w 16017"/>
              <a:gd name="T105" fmla="*/ 2147483646 h 3250"/>
              <a:gd name="T106" fmla="*/ 2147483646 w 16017"/>
              <a:gd name="T107" fmla="*/ 2147483646 h 3250"/>
              <a:gd name="T108" fmla="*/ 2147483646 w 16017"/>
              <a:gd name="T109" fmla="*/ 2147483646 h 3250"/>
              <a:gd name="T110" fmla="*/ 2147483646 w 16017"/>
              <a:gd name="T111" fmla="*/ 2147483646 h 3250"/>
              <a:gd name="T112" fmla="*/ 2147483646 w 16017"/>
              <a:gd name="T113" fmla="*/ 2147483646 h 3250"/>
              <a:gd name="T114" fmla="*/ 2147483646 w 16017"/>
              <a:gd name="T115" fmla="*/ 2147483646 h 3250"/>
              <a:gd name="T116" fmla="*/ 2147483646 w 16017"/>
              <a:gd name="T117" fmla="*/ 2147483646 h 325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6017" h="3250">
                <a:moveTo>
                  <a:pt x="0" y="3216"/>
                </a:moveTo>
                <a:lnTo>
                  <a:pt x="7" y="3216"/>
                </a:lnTo>
                <a:lnTo>
                  <a:pt x="27" y="3218"/>
                </a:lnTo>
                <a:lnTo>
                  <a:pt x="60" y="3220"/>
                </a:lnTo>
                <a:lnTo>
                  <a:pt x="104" y="3221"/>
                </a:lnTo>
                <a:lnTo>
                  <a:pt x="129" y="3222"/>
                </a:lnTo>
                <a:lnTo>
                  <a:pt x="157" y="3221"/>
                </a:lnTo>
                <a:lnTo>
                  <a:pt x="186" y="3220"/>
                </a:lnTo>
                <a:lnTo>
                  <a:pt x="217" y="3219"/>
                </a:lnTo>
                <a:lnTo>
                  <a:pt x="250" y="3216"/>
                </a:lnTo>
                <a:lnTo>
                  <a:pt x="284" y="3213"/>
                </a:lnTo>
                <a:lnTo>
                  <a:pt x="320" y="3209"/>
                </a:lnTo>
                <a:lnTo>
                  <a:pt x="357" y="3204"/>
                </a:lnTo>
                <a:lnTo>
                  <a:pt x="394" y="3197"/>
                </a:lnTo>
                <a:lnTo>
                  <a:pt x="433" y="3189"/>
                </a:lnTo>
                <a:lnTo>
                  <a:pt x="472" y="3179"/>
                </a:lnTo>
                <a:lnTo>
                  <a:pt x="511" y="3168"/>
                </a:lnTo>
                <a:lnTo>
                  <a:pt x="551" y="3156"/>
                </a:lnTo>
                <a:lnTo>
                  <a:pt x="591" y="3142"/>
                </a:lnTo>
                <a:lnTo>
                  <a:pt x="630" y="3126"/>
                </a:lnTo>
                <a:lnTo>
                  <a:pt x="669" y="3108"/>
                </a:lnTo>
                <a:lnTo>
                  <a:pt x="708" y="3088"/>
                </a:lnTo>
                <a:lnTo>
                  <a:pt x="746" y="3066"/>
                </a:lnTo>
                <a:lnTo>
                  <a:pt x="784" y="3042"/>
                </a:lnTo>
                <a:lnTo>
                  <a:pt x="821" y="3016"/>
                </a:lnTo>
                <a:lnTo>
                  <a:pt x="856" y="2986"/>
                </a:lnTo>
                <a:lnTo>
                  <a:pt x="890" y="2954"/>
                </a:lnTo>
                <a:lnTo>
                  <a:pt x="922" y="2920"/>
                </a:lnTo>
                <a:lnTo>
                  <a:pt x="953" y="2883"/>
                </a:lnTo>
                <a:lnTo>
                  <a:pt x="960" y="2871"/>
                </a:lnTo>
                <a:lnTo>
                  <a:pt x="982" y="2837"/>
                </a:lnTo>
                <a:lnTo>
                  <a:pt x="1018" y="2780"/>
                </a:lnTo>
                <a:lnTo>
                  <a:pt x="1064" y="2707"/>
                </a:lnTo>
                <a:lnTo>
                  <a:pt x="1121" y="2615"/>
                </a:lnTo>
                <a:lnTo>
                  <a:pt x="1186" y="2511"/>
                </a:lnTo>
                <a:lnTo>
                  <a:pt x="1261" y="2392"/>
                </a:lnTo>
                <a:lnTo>
                  <a:pt x="1341" y="2263"/>
                </a:lnTo>
                <a:lnTo>
                  <a:pt x="1426" y="2127"/>
                </a:lnTo>
                <a:lnTo>
                  <a:pt x="1517" y="1983"/>
                </a:lnTo>
                <a:lnTo>
                  <a:pt x="1609" y="1834"/>
                </a:lnTo>
                <a:lnTo>
                  <a:pt x="1703" y="1683"/>
                </a:lnTo>
                <a:lnTo>
                  <a:pt x="1797" y="1531"/>
                </a:lnTo>
                <a:lnTo>
                  <a:pt x="1890" y="1382"/>
                </a:lnTo>
                <a:lnTo>
                  <a:pt x="1981" y="1235"/>
                </a:lnTo>
                <a:lnTo>
                  <a:pt x="2068" y="1094"/>
                </a:lnTo>
                <a:lnTo>
                  <a:pt x="2115" y="1016"/>
                </a:lnTo>
                <a:lnTo>
                  <a:pt x="2161" y="936"/>
                </a:lnTo>
                <a:lnTo>
                  <a:pt x="2205" y="858"/>
                </a:lnTo>
                <a:lnTo>
                  <a:pt x="2249" y="780"/>
                </a:lnTo>
                <a:lnTo>
                  <a:pt x="2292" y="705"/>
                </a:lnTo>
                <a:lnTo>
                  <a:pt x="2336" y="631"/>
                </a:lnTo>
                <a:lnTo>
                  <a:pt x="2360" y="594"/>
                </a:lnTo>
                <a:lnTo>
                  <a:pt x="2383" y="558"/>
                </a:lnTo>
                <a:lnTo>
                  <a:pt x="2406" y="523"/>
                </a:lnTo>
                <a:lnTo>
                  <a:pt x="2430" y="489"/>
                </a:lnTo>
                <a:lnTo>
                  <a:pt x="2455" y="456"/>
                </a:lnTo>
                <a:lnTo>
                  <a:pt x="2481" y="422"/>
                </a:lnTo>
                <a:lnTo>
                  <a:pt x="2507" y="390"/>
                </a:lnTo>
                <a:lnTo>
                  <a:pt x="2535" y="359"/>
                </a:lnTo>
                <a:lnTo>
                  <a:pt x="2564" y="329"/>
                </a:lnTo>
                <a:lnTo>
                  <a:pt x="2594" y="300"/>
                </a:lnTo>
                <a:lnTo>
                  <a:pt x="2625" y="272"/>
                </a:lnTo>
                <a:lnTo>
                  <a:pt x="2658" y="244"/>
                </a:lnTo>
                <a:lnTo>
                  <a:pt x="2692" y="218"/>
                </a:lnTo>
                <a:lnTo>
                  <a:pt x="2727" y="193"/>
                </a:lnTo>
                <a:lnTo>
                  <a:pt x="2764" y="170"/>
                </a:lnTo>
                <a:lnTo>
                  <a:pt x="2803" y="148"/>
                </a:lnTo>
                <a:lnTo>
                  <a:pt x="2843" y="127"/>
                </a:lnTo>
                <a:lnTo>
                  <a:pt x="2885" y="107"/>
                </a:lnTo>
                <a:lnTo>
                  <a:pt x="2929" y="89"/>
                </a:lnTo>
                <a:lnTo>
                  <a:pt x="2976" y="73"/>
                </a:lnTo>
                <a:lnTo>
                  <a:pt x="3001" y="64"/>
                </a:lnTo>
                <a:lnTo>
                  <a:pt x="3026" y="56"/>
                </a:lnTo>
                <a:lnTo>
                  <a:pt x="3053" y="49"/>
                </a:lnTo>
                <a:lnTo>
                  <a:pt x="3078" y="43"/>
                </a:lnTo>
                <a:lnTo>
                  <a:pt x="3103" y="37"/>
                </a:lnTo>
                <a:lnTo>
                  <a:pt x="3128" y="32"/>
                </a:lnTo>
                <a:lnTo>
                  <a:pt x="3154" y="27"/>
                </a:lnTo>
                <a:lnTo>
                  <a:pt x="3179" y="23"/>
                </a:lnTo>
                <a:lnTo>
                  <a:pt x="3229" y="16"/>
                </a:lnTo>
                <a:lnTo>
                  <a:pt x="3281" y="10"/>
                </a:lnTo>
                <a:lnTo>
                  <a:pt x="3331" y="6"/>
                </a:lnTo>
                <a:lnTo>
                  <a:pt x="3382" y="3"/>
                </a:lnTo>
                <a:lnTo>
                  <a:pt x="3433" y="2"/>
                </a:lnTo>
                <a:lnTo>
                  <a:pt x="3485" y="1"/>
                </a:lnTo>
                <a:lnTo>
                  <a:pt x="3536" y="1"/>
                </a:lnTo>
                <a:lnTo>
                  <a:pt x="3587" y="1"/>
                </a:lnTo>
                <a:lnTo>
                  <a:pt x="3639" y="2"/>
                </a:lnTo>
                <a:lnTo>
                  <a:pt x="3691" y="3"/>
                </a:lnTo>
                <a:lnTo>
                  <a:pt x="3744" y="4"/>
                </a:lnTo>
                <a:lnTo>
                  <a:pt x="3797" y="4"/>
                </a:lnTo>
                <a:lnTo>
                  <a:pt x="7218" y="1"/>
                </a:lnTo>
                <a:lnTo>
                  <a:pt x="7218" y="0"/>
                </a:lnTo>
                <a:lnTo>
                  <a:pt x="8009" y="0"/>
                </a:lnTo>
                <a:lnTo>
                  <a:pt x="8799" y="0"/>
                </a:lnTo>
                <a:lnTo>
                  <a:pt x="8799" y="1"/>
                </a:lnTo>
                <a:lnTo>
                  <a:pt x="12184" y="4"/>
                </a:lnTo>
                <a:lnTo>
                  <a:pt x="12265" y="5"/>
                </a:lnTo>
                <a:lnTo>
                  <a:pt x="12344" y="6"/>
                </a:lnTo>
                <a:lnTo>
                  <a:pt x="12419" y="8"/>
                </a:lnTo>
                <a:lnTo>
                  <a:pt x="12490" y="11"/>
                </a:lnTo>
                <a:lnTo>
                  <a:pt x="12560" y="16"/>
                </a:lnTo>
                <a:lnTo>
                  <a:pt x="12626" y="21"/>
                </a:lnTo>
                <a:lnTo>
                  <a:pt x="12689" y="28"/>
                </a:lnTo>
                <a:lnTo>
                  <a:pt x="12750" y="36"/>
                </a:lnTo>
                <a:lnTo>
                  <a:pt x="12809" y="45"/>
                </a:lnTo>
                <a:lnTo>
                  <a:pt x="12865" y="56"/>
                </a:lnTo>
                <a:lnTo>
                  <a:pt x="12918" y="70"/>
                </a:lnTo>
                <a:lnTo>
                  <a:pt x="12970" y="84"/>
                </a:lnTo>
                <a:lnTo>
                  <a:pt x="13021" y="100"/>
                </a:lnTo>
                <a:lnTo>
                  <a:pt x="13069" y="117"/>
                </a:lnTo>
                <a:lnTo>
                  <a:pt x="13115" y="137"/>
                </a:lnTo>
                <a:lnTo>
                  <a:pt x="13160" y="159"/>
                </a:lnTo>
                <a:lnTo>
                  <a:pt x="13204" y="182"/>
                </a:lnTo>
                <a:lnTo>
                  <a:pt x="13247" y="208"/>
                </a:lnTo>
                <a:lnTo>
                  <a:pt x="13289" y="236"/>
                </a:lnTo>
                <a:lnTo>
                  <a:pt x="13329" y="268"/>
                </a:lnTo>
                <a:lnTo>
                  <a:pt x="13369" y="300"/>
                </a:lnTo>
                <a:lnTo>
                  <a:pt x="13408" y="336"/>
                </a:lnTo>
                <a:lnTo>
                  <a:pt x="13448" y="373"/>
                </a:lnTo>
                <a:lnTo>
                  <a:pt x="13486" y="414"/>
                </a:lnTo>
                <a:lnTo>
                  <a:pt x="13524" y="458"/>
                </a:lnTo>
                <a:lnTo>
                  <a:pt x="13562" y="504"/>
                </a:lnTo>
                <a:lnTo>
                  <a:pt x="13599" y="552"/>
                </a:lnTo>
                <a:lnTo>
                  <a:pt x="13638" y="604"/>
                </a:lnTo>
                <a:lnTo>
                  <a:pt x="13677" y="660"/>
                </a:lnTo>
                <a:lnTo>
                  <a:pt x="13716" y="718"/>
                </a:lnTo>
                <a:lnTo>
                  <a:pt x="13755" y="779"/>
                </a:lnTo>
                <a:lnTo>
                  <a:pt x="13795" y="844"/>
                </a:lnTo>
                <a:lnTo>
                  <a:pt x="13881" y="985"/>
                </a:lnTo>
                <a:lnTo>
                  <a:pt x="13975" y="1136"/>
                </a:lnTo>
                <a:lnTo>
                  <a:pt x="14074" y="1296"/>
                </a:lnTo>
                <a:lnTo>
                  <a:pt x="14177" y="1463"/>
                </a:lnTo>
                <a:lnTo>
                  <a:pt x="14282" y="1632"/>
                </a:lnTo>
                <a:lnTo>
                  <a:pt x="14388" y="1802"/>
                </a:lnTo>
                <a:lnTo>
                  <a:pt x="14492" y="1969"/>
                </a:lnTo>
                <a:lnTo>
                  <a:pt x="14593" y="2131"/>
                </a:lnTo>
                <a:lnTo>
                  <a:pt x="14688" y="2284"/>
                </a:lnTo>
                <a:lnTo>
                  <a:pt x="14777" y="2425"/>
                </a:lnTo>
                <a:lnTo>
                  <a:pt x="14858" y="2553"/>
                </a:lnTo>
                <a:lnTo>
                  <a:pt x="14927" y="2665"/>
                </a:lnTo>
                <a:lnTo>
                  <a:pt x="14984" y="2756"/>
                </a:lnTo>
                <a:lnTo>
                  <a:pt x="15028" y="2825"/>
                </a:lnTo>
                <a:lnTo>
                  <a:pt x="15055" y="2868"/>
                </a:lnTo>
                <a:lnTo>
                  <a:pt x="15064" y="2883"/>
                </a:lnTo>
                <a:lnTo>
                  <a:pt x="15095" y="2920"/>
                </a:lnTo>
                <a:lnTo>
                  <a:pt x="15127" y="2954"/>
                </a:lnTo>
                <a:lnTo>
                  <a:pt x="15161" y="2986"/>
                </a:lnTo>
                <a:lnTo>
                  <a:pt x="15196" y="3016"/>
                </a:lnTo>
                <a:lnTo>
                  <a:pt x="15233" y="3042"/>
                </a:lnTo>
                <a:lnTo>
                  <a:pt x="15271" y="3066"/>
                </a:lnTo>
                <a:lnTo>
                  <a:pt x="15309" y="3088"/>
                </a:lnTo>
                <a:lnTo>
                  <a:pt x="15348" y="3108"/>
                </a:lnTo>
                <a:lnTo>
                  <a:pt x="15387" y="3126"/>
                </a:lnTo>
                <a:lnTo>
                  <a:pt x="15426" y="3142"/>
                </a:lnTo>
                <a:lnTo>
                  <a:pt x="15466" y="3156"/>
                </a:lnTo>
                <a:lnTo>
                  <a:pt x="15506" y="3168"/>
                </a:lnTo>
                <a:lnTo>
                  <a:pt x="15545" y="3179"/>
                </a:lnTo>
                <a:lnTo>
                  <a:pt x="15584" y="3189"/>
                </a:lnTo>
                <a:lnTo>
                  <a:pt x="15623" y="3197"/>
                </a:lnTo>
                <a:lnTo>
                  <a:pt x="15660" y="3204"/>
                </a:lnTo>
                <a:lnTo>
                  <a:pt x="15697" y="3209"/>
                </a:lnTo>
                <a:lnTo>
                  <a:pt x="15733" y="3213"/>
                </a:lnTo>
                <a:lnTo>
                  <a:pt x="15767" y="3216"/>
                </a:lnTo>
                <a:lnTo>
                  <a:pt x="15800" y="3219"/>
                </a:lnTo>
                <a:lnTo>
                  <a:pt x="15831" y="3220"/>
                </a:lnTo>
                <a:lnTo>
                  <a:pt x="15860" y="3221"/>
                </a:lnTo>
                <a:lnTo>
                  <a:pt x="15888" y="3222"/>
                </a:lnTo>
                <a:lnTo>
                  <a:pt x="15913" y="3221"/>
                </a:lnTo>
                <a:lnTo>
                  <a:pt x="15957" y="3220"/>
                </a:lnTo>
                <a:lnTo>
                  <a:pt x="15990" y="3218"/>
                </a:lnTo>
                <a:lnTo>
                  <a:pt x="16010" y="3216"/>
                </a:lnTo>
                <a:lnTo>
                  <a:pt x="16017" y="3216"/>
                </a:lnTo>
                <a:lnTo>
                  <a:pt x="16015" y="3250"/>
                </a:lnTo>
                <a:lnTo>
                  <a:pt x="15512" y="3244"/>
                </a:lnTo>
                <a:lnTo>
                  <a:pt x="8009" y="3225"/>
                </a:lnTo>
                <a:lnTo>
                  <a:pt x="505" y="3244"/>
                </a:lnTo>
                <a:lnTo>
                  <a:pt x="2" y="3250"/>
                </a:lnTo>
                <a:lnTo>
                  <a:pt x="0" y="3216"/>
                </a:lnTo>
                <a:close/>
              </a:path>
            </a:pathLst>
          </a:custGeom>
          <a:gradFill rotWithShape="0">
            <a:gsLst>
              <a:gs pos="0">
                <a:srgbClr val="0075CC"/>
              </a:gs>
              <a:gs pos="100000">
                <a:srgbClr val="558ED5"/>
              </a:gs>
            </a:gsLst>
            <a:lin ang="5400000"/>
          </a:gradFill>
          <a:ln>
            <a:noFill/>
          </a:ln>
          <a:extLst>
            <a:ext uri="{91240B29-F687-4F45-9708-019B960494DF}">
              <a14:hiddenLine xmlns:a14="http://schemas.microsoft.com/office/drawing/2010/main" w="5">
                <a:solidFill>
                  <a:srgbClr val="000000"/>
                </a:solidFill>
                <a:prstDash val="solid"/>
                <a:round/>
              </a14:hiddenLine>
            </a:ext>
          </a:extLst>
        </p:spPr>
        <p:txBody>
          <a:bodyPr/>
          <a:lstStyle/>
          <a:p>
            <a:endParaRPr lang="zh-CN" altLang="en-US"/>
          </a:p>
        </p:txBody>
      </p:sp>
      <p:cxnSp>
        <p:nvCxnSpPr>
          <p:cNvPr id="20" name="直接连接符 19"/>
          <p:cNvCxnSpPr/>
          <p:nvPr/>
        </p:nvCxnSpPr>
        <p:spPr>
          <a:xfrm>
            <a:off x="4406900" y="668338"/>
            <a:ext cx="201453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252" name="TextBox 13"/>
          <p:cNvSpPr txBox="1">
            <a:spLocks noChangeArrowheads="1"/>
          </p:cNvSpPr>
          <p:nvPr/>
        </p:nvSpPr>
        <p:spPr bwMode="auto">
          <a:xfrm>
            <a:off x="4559300" y="287338"/>
            <a:ext cx="1716088" cy="338137"/>
          </a:xfrm>
          <a:prstGeom prst="rect">
            <a:avLst/>
          </a:prstGeom>
          <a:noFill/>
          <a:ln>
            <a:noFill/>
          </a:ln>
        </p:spPr>
        <p:txBody>
          <a:bodyPr>
            <a:spAutoFit/>
          </a:bodyPr>
          <a:lstStyle>
            <a:lvl1pPr>
              <a:defRPr sz="2000" b="1">
                <a:solidFill>
                  <a:schemeClr val="tx1"/>
                </a:solidFill>
                <a:latin typeface="宋体" panose="02010600030101010101" pitchFamily="2" charset="-122"/>
                <a:ea typeface="宋体" panose="02010600030101010101" pitchFamily="2" charset="-122"/>
              </a:defRPr>
            </a:lvl1pPr>
            <a:lvl2pPr marL="742950" indent="-285750">
              <a:defRPr sz="2000" b="1">
                <a:solidFill>
                  <a:schemeClr val="tx1"/>
                </a:solidFill>
                <a:latin typeface="宋体" panose="02010600030101010101" pitchFamily="2" charset="-122"/>
                <a:ea typeface="宋体" panose="02010600030101010101" pitchFamily="2" charset="-122"/>
              </a:defRPr>
            </a:lvl2pPr>
            <a:lvl3pPr marL="1143000" indent="-228600">
              <a:defRPr sz="2000" b="1">
                <a:solidFill>
                  <a:schemeClr val="tx1"/>
                </a:solidFill>
                <a:latin typeface="宋体" panose="02010600030101010101" pitchFamily="2" charset="-122"/>
                <a:ea typeface="宋体" panose="02010600030101010101" pitchFamily="2" charset="-122"/>
              </a:defRPr>
            </a:lvl3pPr>
            <a:lvl4pPr marL="1600200" indent="-228600">
              <a:defRPr sz="2000" b="1">
                <a:solidFill>
                  <a:schemeClr val="tx1"/>
                </a:solidFill>
                <a:latin typeface="宋体" panose="02010600030101010101" pitchFamily="2" charset="-122"/>
                <a:ea typeface="宋体" panose="02010600030101010101" pitchFamily="2" charset="-122"/>
              </a:defRPr>
            </a:lvl4pPr>
            <a:lvl5pPr marL="2057400" indent="-228600">
              <a:defRPr sz="2000" b="1">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9pPr>
          </a:lstStyle>
          <a:p>
            <a:pPr algn="ctr" eaLnBrk="1" hangingPunct="1">
              <a:defRPr/>
            </a:pPr>
            <a:r>
              <a:rPr lang="zh-CN" altLang="en-US" sz="1600" b="0">
                <a:solidFill>
                  <a:srgbClr val="FFFFFF"/>
                </a:solidFill>
                <a:latin typeface="Arial" panose="020B0604020202020204" pitchFamily="34" charset="0"/>
                <a:sym typeface="+mn-ea"/>
              </a:rPr>
              <a:t>实施与成效</a:t>
            </a:r>
          </a:p>
        </p:txBody>
      </p:sp>
      <p:sp>
        <p:nvSpPr>
          <p:cNvPr id="10253" name="TextBox 14"/>
          <p:cNvSpPr txBox="1">
            <a:spLocks noChangeArrowheads="1"/>
          </p:cNvSpPr>
          <p:nvPr/>
        </p:nvSpPr>
        <p:spPr bwMode="auto">
          <a:xfrm>
            <a:off x="7085013" y="287338"/>
            <a:ext cx="1824037" cy="338137"/>
          </a:xfrm>
          <a:prstGeom prst="rect">
            <a:avLst/>
          </a:prstGeom>
          <a:noFill/>
          <a:ln>
            <a:noFill/>
          </a:ln>
        </p:spPr>
        <p:txBody>
          <a:bodyPr>
            <a:spAutoFit/>
          </a:bodyPr>
          <a:lstStyle>
            <a:lvl1pPr>
              <a:defRPr sz="2000" b="1">
                <a:solidFill>
                  <a:schemeClr val="tx1"/>
                </a:solidFill>
                <a:latin typeface="宋体" panose="02010600030101010101" pitchFamily="2" charset="-122"/>
                <a:ea typeface="宋体" panose="02010600030101010101" pitchFamily="2" charset="-122"/>
              </a:defRPr>
            </a:lvl1pPr>
            <a:lvl2pPr marL="742950" indent="-285750">
              <a:defRPr sz="2000" b="1">
                <a:solidFill>
                  <a:schemeClr val="tx1"/>
                </a:solidFill>
                <a:latin typeface="宋体" panose="02010600030101010101" pitchFamily="2" charset="-122"/>
                <a:ea typeface="宋体" panose="02010600030101010101" pitchFamily="2" charset="-122"/>
              </a:defRPr>
            </a:lvl2pPr>
            <a:lvl3pPr marL="1143000" indent="-228600">
              <a:defRPr sz="2000" b="1">
                <a:solidFill>
                  <a:schemeClr val="tx1"/>
                </a:solidFill>
                <a:latin typeface="宋体" panose="02010600030101010101" pitchFamily="2" charset="-122"/>
                <a:ea typeface="宋体" panose="02010600030101010101" pitchFamily="2" charset="-122"/>
              </a:defRPr>
            </a:lvl3pPr>
            <a:lvl4pPr marL="1600200" indent="-228600">
              <a:defRPr sz="2000" b="1">
                <a:solidFill>
                  <a:schemeClr val="tx1"/>
                </a:solidFill>
                <a:latin typeface="宋体" panose="02010600030101010101" pitchFamily="2" charset="-122"/>
                <a:ea typeface="宋体" panose="02010600030101010101" pitchFamily="2" charset="-122"/>
              </a:defRPr>
            </a:lvl4pPr>
            <a:lvl5pPr marL="2057400" indent="-228600">
              <a:defRPr sz="2000" b="1">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9pPr>
          </a:lstStyle>
          <a:p>
            <a:pPr algn="ctr" eaLnBrk="1" hangingPunct="1">
              <a:defRPr/>
            </a:pPr>
            <a:r>
              <a:rPr lang="zh-CN" altLang="en-US" sz="1600" b="0">
                <a:solidFill>
                  <a:srgbClr val="FFFFFF"/>
                </a:solidFill>
                <a:latin typeface="Arial" panose="020B0604020202020204" pitchFamily="34" charset="0"/>
                <a:sym typeface="+mn-ea"/>
              </a:rPr>
              <a:t>成果与推广</a:t>
            </a:r>
          </a:p>
        </p:txBody>
      </p:sp>
      <p:sp>
        <p:nvSpPr>
          <p:cNvPr id="10254" name="TextBox 15"/>
          <p:cNvSpPr txBox="1">
            <a:spLocks noChangeArrowheads="1"/>
          </p:cNvSpPr>
          <p:nvPr/>
        </p:nvSpPr>
        <p:spPr bwMode="auto">
          <a:xfrm>
            <a:off x="9701213" y="287338"/>
            <a:ext cx="1849437" cy="338137"/>
          </a:xfrm>
          <a:prstGeom prst="rect">
            <a:avLst/>
          </a:prstGeom>
          <a:noFill/>
          <a:ln>
            <a:noFill/>
          </a:ln>
        </p:spPr>
        <p:txBody>
          <a:bodyPr>
            <a:spAutoFit/>
          </a:bodyPr>
          <a:lstStyle>
            <a:lvl1pPr>
              <a:defRPr sz="2000" b="1">
                <a:solidFill>
                  <a:schemeClr val="tx1"/>
                </a:solidFill>
                <a:latin typeface="宋体" panose="02010600030101010101" pitchFamily="2" charset="-122"/>
                <a:ea typeface="宋体" panose="02010600030101010101" pitchFamily="2" charset="-122"/>
              </a:defRPr>
            </a:lvl1pPr>
            <a:lvl2pPr marL="742950" indent="-285750">
              <a:defRPr sz="2000" b="1">
                <a:solidFill>
                  <a:schemeClr val="tx1"/>
                </a:solidFill>
                <a:latin typeface="宋体" panose="02010600030101010101" pitchFamily="2" charset="-122"/>
                <a:ea typeface="宋体" panose="02010600030101010101" pitchFamily="2" charset="-122"/>
              </a:defRPr>
            </a:lvl2pPr>
            <a:lvl3pPr marL="1143000" indent="-228600">
              <a:defRPr sz="2000" b="1">
                <a:solidFill>
                  <a:schemeClr val="tx1"/>
                </a:solidFill>
                <a:latin typeface="宋体" panose="02010600030101010101" pitchFamily="2" charset="-122"/>
                <a:ea typeface="宋体" panose="02010600030101010101" pitchFamily="2" charset="-122"/>
              </a:defRPr>
            </a:lvl3pPr>
            <a:lvl4pPr marL="1600200" indent="-228600">
              <a:defRPr sz="2000" b="1">
                <a:solidFill>
                  <a:schemeClr val="tx1"/>
                </a:solidFill>
                <a:latin typeface="宋体" panose="02010600030101010101" pitchFamily="2" charset="-122"/>
                <a:ea typeface="宋体" panose="02010600030101010101" pitchFamily="2" charset="-122"/>
              </a:defRPr>
            </a:lvl4pPr>
            <a:lvl5pPr marL="2057400" indent="-228600">
              <a:defRPr sz="2000" b="1">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9pPr>
          </a:lstStyle>
          <a:p>
            <a:pPr algn="ctr" eaLnBrk="1" hangingPunct="1">
              <a:defRPr/>
            </a:pPr>
            <a:r>
              <a:rPr lang="zh-CN" altLang="en-US" sz="1600" b="0">
                <a:solidFill>
                  <a:srgbClr val="FFFFFF"/>
                </a:solidFill>
                <a:latin typeface="Arial" panose="020B0604020202020204" pitchFamily="34" charset="0"/>
                <a:sym typeface="+mn-ea"/>
              </a:rPr>
              <a:t>问题与思考</a:t>
            </a:r>
          </a:p>
        </p:txBody>
      </p:sp>
      <p:sp>
        <p:nvSpPr>
          <p:cNvPr id="10255" name="TextBox 18"/>
          <p:cNvSpPr txBox="1">
            <a:spLocks noChangeArrowheads="1"/>
          </p:cNvSpPr>
          <p:nvPr/>
        </p:nvSpPr>
        <p:spPr bwMode="auto">
          <a:xfrm>
            <a:off x="2255838" y="287338"/>
            <a:ext cx="1546225" cy="338137"/>
          </a:xfrm>
          <a:prstGeom prst="rect">
            <a:avLst/>
          </a:prstGeom>
          <a:noFill/>
          <a:ln>
            <a:noFill/>
          </a:ln>
        </p:spPr>
        <p:txBody>
          <a:bodyPr>
            <a:spAutoFit/>
          </a:bodyPr>
          <a:lstStyle>
            <a:lvl1pPr>
              <a:defRPr sz="2000" b="1">
                <a:solidFill>
                  <a:schemeClr val="tx1"/>
                </a:solidFill>
                <a:latin typeface="宋体" panose="02010600030101010101" pitchFamily="2" charset="-122"/>
                <a:ea typeface="宋体" panose="02010600030101010101" pitchFamily="2" charset="-122"/>
              </a:defRPr>
            </a:lvl1pPr>
            <a:lvl2pPr marL="742950" indent="-285750">
              <a:defRPr sz="2000" b="1">
                <a:solidFill>
                  <a:schemeClr val="tx1"/>
                </a:solidFill>
                <a:latin typeface="宋体" panose="02010600030101010101" pitchFamily="2" charset="-122"/>
                <a:ea typeface="宋体" panose="02010600030101010101" pitchFamily="2" charset="-122"/>
              </a:defRPr>
            </a:lvl2pPr>
            <a:lvl3pPr marL="1143000" indent="-228600">
              <a:defRPr sz="2000" b="1">
                <a:solidFill>
                  <a:schemeClr val="tx1"/>
                </a:solidFill>
                <a:latin typeface="宋体" panose="02010600030101010101" pitchFamily="2" charset="-122"/>
                <a:ea typeface="宋体" panose="02010600030101010101" pitchFamily="2" charset="-122"/>
              </a:defRPr>
            </a:lvl3pPr>
            <a:lvl4pPr marL="1600200" indent="-228600">
              <a:defRPr sz="2000" b="1">
                <a:solidFill>
                  <a:schemeClr val="tx1"/>
                </a:solidFill>
                <a:latin typeface="宋体" panose="02010600030101010101" pitchFamily="2" charset="-122"/>
                <a:ea typeface="宋体" panose="02010600030101010101" pitchFamily="2" charset="-122"/>
              </a:defRPr>
            </a:lvl4pPr>
            <a:lvl5pPr marL="2057400" indent="-228600">
              <a:defRPr sz="2000" b="1">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9pPr>
          </a:lstStyle>
          <a:p>
            <a:pPr algn="ctr" eaLnBrk="1" hangingPunct="1">
              <a:defRPr/>
            </a:pPr>
            <a:r>
              <a:rPr lang="zh-CN" altLang="en-US" sz="1600" b="0">
                <a:solidFill>
                  <a:srgbClr val="FFFFFF"/>
                </a:solidFill>
                <a:latin typeface="Arial" panose="020B0604020202020204" pitchFamily="34" charset="0"/>
                <a:sym typeface="+mn-ea"/>
              </a:rPr>
              <a:t>基本情况</a:t>
            </a:r>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Lst>
  <p:txStyles>
    <p:titleStyle>
      <a:lvl1pPr algn="ctr" rtl="0" eaLnBrk="0" fontAlgn="base" hangingPunct="0">
        <a:spcBef>
          <a:spcPct val="0"/>
        </a:spcBef>
        <a:spcAft>
          <a:spcPct val="0"/>
        </a:spcAft>
        <a:defRPr sz="4400" kern="1200">
          <a:solidFill>
            <a:schemeClr val="tx1"/>
          </a:solidFill>
          <a:latin typeface="宋体" panose="02010600030101010101" pitchFamily="2" charset="-122"/>
          <a:ea typeface="Calibri" panose="020F0502020204030204" pitchFamily="34" charset="0"/>
          <a:cs typeface="Calibri" panose="020F0502020204030204" pitchFamily="34" charset="0"/>
        </a:defRPr>
      </a:lvl1pPr>
      <a:lvl2pPr algn="ctr" rtl="0" eaLnBrk="0" fontAlgn="base" hangingPunct="0">
        <a:spcBef>
          <a:spcPct val="0"/>
        </a:spcBef>
        <a:spcAft>
          <a:spcPct val="0"/>
        </a:spcAft>
        <a:defRPr sz="4400">
          <a:solidFill>
            <a:schemeClr val="tx1"/>
          </a:solidFill>
          <a:latin typeface="宋体" panose="02010600030101010101" pitchFamily="2" charset="-122"/>
          <a:ea typeface="Calibri" panose="020F0502020204030204" pitchFamily="34" charset="0"/>
          <a:cs typeface="Calibri" panose="020F0502020204030204" pitchFamily="34" charset="0"/>
        </a:defRPr>
      </a:lvl2pPr>
      <a:lvl3pPr algn="ctr" rtl="0" eaLnBrk="0" fontAlgn="base" hangingPunct="0">
        <a:spcBef>
          <a:spcPct val="0"/>
        </a:spcBef>
        <a:spcAft>
          <a:spcPct val="0"/>
        </a:spcAft>
        <a:defRPr sz="4400">
          <a:solidFill>
            <a:schemeClr val="tx1"/>
          </a:solidFill>
          <a:latin typeface="宋体" panose="02010600030101010101" pitchFamily="2" charset="-122"/>
          <a:ea typeface="Calibri" panose="020F0502020204030204" pitchFamily="34" charset="0"/>
          <a:cs typeface="Calibri" panose="020F0502020204030204" pitchFamily="34" charset="0"/>
        </a:defRPr>
      </a:lvl3pPr>
      <a:lvl4pPr algn="ctr" rtl="0" eaLnBrk="0" fontAlgn="base" hangingPunct="0">
        <a:spcBef>
          <a:spcPct val="0"/>
        </a:spcBef>
        <a:spcAft>
          <a:spcPct val="0"/>
        </a:spcAft>
        <a:defRPr sz="4400">
          <a:solidFill>
            <a:schemeClr val="tx1"/>
          </a:solidFill>
          <a:latin typeface="宋体" panose="02010600030101010101" pitchFamily="2" charset="-122"/>
          <a:ea typeface="Calibri" panose="020F0502020204030204" pitchFamily="34" charset="0"/>
          <a:cs typeface="Calibri" panose="020F0502020204030204" pitchFamily="34" charset="0"/>
        </a:defRPr>
      </a:lvl4pPr>
      <a:lvl5pPr algn="ctr" rtl="0" eaLnBrk="0" fontAlgn="base" hangingPunct="0">
        <a:spcBef>
          <a:spcPct val="0"/>
        </a:spcBef>
        <a:spcAft>
          <a:spcPct val="0"/>
        </a:spcAft>
        <a:defRPr sz="4400">
          <a:solidFill>
            <a:schemeClr val="tx1"/>
          </a:solidFill>
          <a:latin typeface="宋体" panose="02010600030101010101" pitchFamily="2" charset="-122"/>
          <a:ea typeface="Calibri" panose="020F0502020204030204" pitchFamily="34" charset="0"/>
          <a:cs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宋体" panose="02010600030101010101" pitchFamily="2" charset="-122"/>
          <a:ea typeface="Calibri" panose="020F0502020204030204" pitchFamily="34" charset="0"/>
          <a:cs typeface="Calibri" panose="020F050202020403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宋体" panose="02010600030101010101" pitchFamily="2" charset="-122"/>
          <a:ea typeface="Calibri" panose="020F0502020204030204" pitchFamily="34" charset="0"/>
          <a:cs typeface="Calibri" panose="020F050202020403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宋体" panose="02010600030101010101" pitchFamily="2" charset="-122"/>
          <a:ea typeface="Calibri" panose="020F0502020204030204" pitchFamily="34" charset="0"/>
          <a:cs typeface="Calibri" panose="020F050202020403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宋体" panose="02010600030101010101" pitchFamily="2" charset="-122"/>
          <a:ea typeface="Calibri" panose="020F0502020204030204" pitchFamily="34" charset="0"/>
          <a:cs typeface="Calibri" panose="020F050202020403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宋体" panose="02010600030101010101" pitchFamily="2" charset="-122"/>
          <a:ea typeface="Calibri" panose="020F0502020204030204" pitchFamily="34" charset="0"/>
          <a:cs typeface="Calibri" panose="020F050202020403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C:\Users\Administrator\Desktop\图片1.png"/>
          <p:cNvPicPr>
            <a:picLocks noChangeAspect="1" noChangeArrowheads="1"/>
          </p:cNvPicPr>
          <p:nvPr/>
        </p:nvPicPr>
        <p:blipFill>
          <a:blip r:embed="rId6" cstate="print"/>
          <a:srcRect t="1418"/>
          <a:stretch>
            <a:fillRect/>
          </a:stretch>
        </p:blipFill>
        <p:spPr bwMode="auto">
          <a:xfrm>
            <a:off x="0" y="0"/>
            <a:ext cx="12195175" cy="685641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Lst>
  <p:transition spd="med" advClick="0" advTm="0">
    <p:fade/>
  </p:transition>
  <p:txStyles>
    <p:titleStyle>
      <a:lvl1pPr algn="ctr" rtl="0" eaLnBrk="0" fontAlgn="base" hangingPunct="0">
        <a:spcBef>
          <a:spcPct val="0"/>
        </a:spcBef>
        <a:spcAft>
          <a:spcPct val="0"/>
        </a:spcAft>
        <a:defRPr sz="5900" kern="1200">
          <a:solidFill>
            <a:schemeClr val="tx1"/>
          </a:solidFill>
          <a:latin typeface="+mj-lt"/>
          <a:ea typeface="微软雅黑" panose="020B0503020204020204" pitchFamily="34" charset="-122"/>
          <a:cs typeface="+mj-cs"/>
        </a:defRPr>
      </a:lvl1pPr>
      <a:lvl2pPr algn="ctr" rtl="0" eaLnBrk="0" fontAlgn="base" hangingPunct="0">
        <a:spcBef>
          <a:spcPct val="0"/>
        </a:spcBef>
        <a:spcAft>
          <a:spcPct val="0"/>
        </a:spcAft>
        <a:defRPr sz="5900">
          <a:solidFill>
            <a:schemeClr val="tx1"/>
          </a:solidFill>
          <a:latin typeface="Calibri" panose="020F0502020204030204" pitchFamily="34" charset="0"/>
          <a:ea typeface="微软雅黑" panose="020B0503020204020204" pitchFamily="34" charset="-122"/>
        </a:defRPr>
      </a:lvl2pPr>
      <a:lvl3pPr algn="ctr" rtl="0" eaLnBrk="0" fontAlgn="base" hangingPunct="0">
        <a:spcBef>
          <a:spcPct val="0"/>
        </a:spcBef>
        <a:spcAft>
          <a:spcPct val="0"/>
        </a:spcAft>
        <a:defRPr sz="5900">
          <a:solidFill>
            <a:schemeClr val="tx1"/>
          </a:solidFill>
          <a:latin typeface="Calibri" panose="020F0502020204030204" pitchFamily="34" charset="0"/>
          <a:ea typeface="微软雅黑" panose="020B0503020204020204" pitchFamily="34" charset="-122"/>
        </a:defRPr>
      </a:lvl3pPr>
      <a:lvl4pPr algn="ctr" rtl="0" eaLnBrk="0" fontAlgn="base" hangingPunct="0">
        <a:spcBef>
          <a:spcPct val="0"/>
        </a:spcBef>
        <a:spcAft>
          <a:spcPct val="0"/>
        </a:spcAft>
        <a:defRPr sz="5900">
          <a:solidFill>
            <a:schemeClr val="tx1"/>
          </a:solidFill>
          <a:latin typeface="Calibri" panose="020F0502020204030204" pitchFamily="34" charset="0"/>
          <a:ea typeface="微软雅黑" panose="020B0503020204020204" pitchFamily="34" charset="-122"/>
        </a:defRPr>
      </a:lvl4pPr>
      <a:lvl5pPr algn="ctr" rtl="0" eaLnBrk="0" fontAlgn="base" hangingPunct="0">
        <a:spcBef>
          <a:spcPct val="0"/>
        </a:spcBef>
        <a:spcAft>
          <a:spcPct val="0"/>
        </a:spcAft>
        <a:defRPr sz="5900">
          <a:solidFill>
            <a:schemeClr val="tx1"/>
          </a:solidFill>
          <a:latin typeface="Calibri" panose="020F0502020204030204" pitchFamily="34" charset="0"/>
          <a:ea typeface="微软雅黑" panose="020B0503020204020204" pitchFamily="34" charset="-122"/>
        </a:defRPr>
      </a:lvl5pPr>
      <a:lvl6pPr marL="609600" algn="ctr" rtl="0" fontAlgn="base">
        <a:spcBef>
          <a:spcPct val="0"/>
        </a:spcBef>
        <a:spcAft>
          <a:spcPct val="0"/>
        </a:spcAft>
        <a:defRPr sz="5900">
          <a:solidFill>
            <a:schemeClr val="tx1"/>
          </a:solidFill>
          <a:latin typeface="Calibri" panose="020F0502020204030204" pitchFamily="34" charset="0"/>
          <a:ea typeface="宋体" panose="02010600030101010101" pitchFamily="2" charset="-122"/>
        </a:defRPr>
      </a:lvl6pPr>
      <a:lvl7pPr marL="1219200" algn="ctr" rtl="0" fontAlgn="base">
        <a:spcBef>
          <a:spcPct val="0"/>
        </a:spcBef>
        <a:spcAft>
          <a:spcPct val="0"/>
        </a:spcAft>
        <a:defRPr sz="5900">
          <a:solidFill>
            <a:schemeClr val="tx1"/>
          </a:solidFill>
          <a:latin typeface="Calibri" panose="020F0502020204030204" pitchFamily="34" charset="0"/>
          <a:ea typeface="宋体" panose="02010600030101010101" pitchFamily="2" charset="-122"/>
        </a:defRPr>
      </a:lvl7pPr>
      <a:lvl8pPr marL="1828165" algn="ctr" rtl="0" fontAlgn="base">
        <a:spcBef>
          <a:spcPct val="0"/>
        </a:spcBef>
        <a:spcAft>
          <a:spcPct val="0"/>
        </a:spcAft>
        <a:defRPr sz="5900">
          <a:solidFill>
            <a:schemeClr val="tx1"/>
          </a:solidFill>
          <a:latin typeface="Calibri" panose="020F0502020204030204" pitchFamily="34" charset="0"/>
          <a:ea typeface="宋体" panose="02010600030101010101" pitchFamily="2" charset="-122"/>
        </a:defRPr>
      </a:lvl8pPr>
      <a:lvl9pPr marL="2437765" algn="ctr" rtl="0" fontAlgn="base">
        <a:spcBef>
          <a:spcPct val="0"/>
        </a:spcBef>
        <a:spcAft>
          <a:spcPct val="0"/>
        </a:spcAft>
        <a:defRPr sz="5900">
          <a:solidFill>
            <a:schemeClr val="tx1"/>
          </a:solidFill>
          <a:latin typeface="Calibri" panose="020F0502020204030204" pitchFamily="34" charset="0"/>
          <a:ea typeface="宋体" panose="02010600030101010101" pitchFamily="2" charset="-122"/>
        </a:defRPr>
      </a:lvl9pPr>
    </p:titleStyle>
    <p:bodyStyle>
      <a:lvl1pPr marL="455295" indent="-455295" algn="l" rtl="0" eaLnBrk="0" fontAlgn="base" hangingPunct="0">
        <a:spcBef>
          <a:spcPct val="20000"/>
        </a:spcBef>
        <a:spcAft>
          <a:spcPct val="0"/>
        </a:spcAft>
        <a:buFont typeface="Arial" panose="020B0604020202020204" pitchFamily="34" charset="0"/>
        <a:buChar char="•"/>
        <a:defRPr sz="4300" kern="1200">
          <a:solidFill>
            <a:schemeClr val="tx1"/>
          </a:solidFill>
          <a:latin typeface="+mn-lt"/>
          <a:ea typeface="微软雅黑" panose="020B0503020204020204" pitchFamily="34" charset="-122"/>
          <a:cs typeface="+mn-cs"/>
        </a:defRPr>
      </a:lvl1pPr>
      <a:lvl2pPr marL="988695" indent="-379095" algn="l" rtl="0" eaLnBrk="0" fontAlgn="base" hangingPunct="0">
        <a:spcBef>
          <a:spcPct val="20000"/>
        </a:spcBef>
        <a:spcAft>
          <a:spcPct val="0"/>
        </a:spcAft>
        <a:buFont typeface="Arial" panose="020B0604020202020204" pitchFamily="34" charset="0"/>
        <a:buChar char="–"/>
        <a:defRPr sz="3700" kern="1200">
          <a:solidFill>
            <a:schemeClr val="tx1"/>
          </a:solidFill>
          <a:latin typeface="+mn-lt"/>
          <a:ea typeface="微软雅黑" panose="020B0503020204020204" pitchFamily="34" charset="-122"/>
          <a:cs typeface="+mn-cs"/>
        </a:defRPr>
      </a:lvl2pPr>
      <a:lvl3pPr marL="1522095" indent="-302895"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微软雅黑" panose="020B0503020204020204" pitchFamily="34" charset="-122"/>
          <a:cs typeface="+mn-cs"/>
        </a:defRPr>
      </a:lvl3pPr>
      <a:lvl4pPr marL="2131695" indent="-302895" algn="l" rtl="0" eaLnBrk="0" fontAlgn="base" hangingPunct="0">
        <a:spcBef>
          <a:spcPct val="20000"/>
        </a:spcBef>
        <a:spcAft>
          <a:spcPct val="0"/>
        </a:spcAft>
        <a:buFont typeface="Arial" panose="020B0604020202020204" pitchFamily="34" charset="0"/>
        <a:buChar char="–"/>
        <a:defRPr sz="2700" kern="1200">
          <a:solidFill>
            <a:schemeClr val="tx1"/>
          </a:solidFill>
          <a:latin typeface="+mn-lt"/>
          <a:ea typeface="微软雅黑" panose="020B0503020204020204" pitchFamily="34" charset="-122"/>
          <a:cs typeface="+mn-cs"/>
        </a:defRPr>
      </a:lvl4pPr>
      <a:lvl5pPr marL="2741295" indent="-302895" algn="l" rtl="0" eaLnBrk="0" fontAlgn="base" hangingPunct="0">
        <a:spcBef>
          <a:spcPct val="20000"/>
        </a:spcBef>
        <a:spcAft>
          <a:spcPct val="0"/>
        </a:spcAft>
        <a:buFont typeface="Arial" panose="020B0604020202020204" pitchFamily="34" charset="0"/>
        <a:buChar char="»"/>
        <a:defRPr sz="2700" kern="1200">
          <a:solidFill>
            <a:schemeClr val="tx1"/>
          </a:solidFill>
          <a:latin typeface="+mn-lt"/>
          <a:ea typeface="微软雅黑" panose="020B0503020204020204" pitchFamily="34" charset="-122"/>
          <a:cs typeface="+mn-cs"/>
        </a:defRPr>
      </a:lvl5pPr>
      <a:lvl6pPr marL="3352165"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765"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073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33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165" algn="l" defTabSz="1218565" rtl="0" eaLnBrk="1" latinLnBrk="0" hangingPunct="1">
        <a:defRPr sz="2400" kern="1200">
          <a:solidFill>
            <a:schemeClr val="tx1"/>
          </a:solidFill>
          <a:latin typeface="+mn-lt"/>
          <a:ea typeface="+mn-ea"/>
          <a:cs typeface="+mn-cs"/>
        </a:defRPr>
      </a:lvl4pPr>
      <a:lvl5pPr marL="2437765" algn="l" defTabSz="1218565" rtl="0" eaLnBrk="1" latinLnBrk="0" hangingPunct="1">
        <a:defRPr sz="2400" kern="1200">
          <a:solidFill>
            <a:schemeClr val="tx1"/>
          </a:solidFill>
          <a:latin typeface="+mn-lt"/>
          <a:ea typeface="+mn-ea"/>
          <a:cs typeface="+mn-cs"/>
        </a:defRPr>
      </a:lvl5pPr>
      <a:lvl6pPr marL="3047365" algn="l" defTabSz="1218565" rtl="0" eaLnBrk="1" latinLnBrk="0" hangingPunct="1">
        <a:defRPr sz="2400" kern="1200">
          <a:solidFill>
            <a:schemeClr val="tx1"/>
          </a:solidFill>
          <a:latin typeface="+mn-lt"/>
          <a:ea typeface="+mn-ea"/>
          <a:cs typeface="+mn-cs"/>
        </a:defRPr>
      </a:lvl6pPr>
      <a:lvl7pPr marL="3656965" algn="l" defTabSz="1218565" rtl="0" eaLnBrk="1" latinLnBrk="0" hangingPunct="1">
        <a:defRPr sz="2400" kern="1200">
          <a:solidFill>
            <a:schemeClr val="tx1"/>
          </a:solidFill>
          <a:latin typeface="+mn-lt"/>
          <a:ea typeface="+mn-ea"/>
          <a:cs typeface="+mn-cs"/>
        </a:defRPr>
      </a:lvl7pPr>
      <a:lvl8pPr marL="4265930" algn="l" defTabSz="1218565" rtl="0" eaLnBrk="1" latinLnBrk="0" hangingPunct="1">
        <a:defRPr sz="2400" kern="1200">
          <a:solidFill>
            <a:schemeClr val="tx1"/>
          </a:solidFill>
          <a:latin typeface="+mn-lt"/>
          <a:ea typeface="+mn-ea"/>
          <a:cs typeface="+mn-cs"/>
        </a:defRPr>
      </a:lvl8pPr>
      <a:lvl9pPr marL="4875530" algn="l" defTabSz="1218565"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40">
                <a:solidFill>
                  <a:schemeClr val="tx1">
                    <a:tint val="75000"/>
                  </a:schemeClr>
                </a:solidFill>
              </a:defRPr>
            </a:lvl1pPr>
          </a:lstStyle>
          <a:p>
            <a:pPr eaLnBrk="1" hangingPunct="1"/>
            <a:fld id="{32BF82D2-7A68-459D-A996-9BDDA2518FA4}" type="datetimeFigureOut">
              <a:rPr lang="zh-CN" altLang="en-US" b="0" smtClean="0">
                <a:solidFill>
                  <a:prstClr val="black">
                    <a:tint val="75000"/>
                  </a:prstClr>
                </a:solidFill>
                <a:latin typeface="Calibri" panose="020F0502020204030204" pitchFamily="34" charset="0"/>
              </a:rPr>
              <a:t>2022/4/22</a:t>
            </a:fld>
            <a:endParaRPr lang="zh-CN" altLang="en-US" b="0">
              <a:solidFill>
                <a:prstClr val="black">
                  <a:tint val="75000"/>
                </a:prstClr>
              </a:solidFill>
              <a:latin typeface="Calibri" panose="020F0502020204030204" pitchFamily="34" charset="0"/>
            </a:endParaRPr>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40">
                <a:solidFill>
                  <a:schemeClr val="tx1">
                    <a:tint val="75000"/>
                  </a:schemeClr>
                </a:solidFill>
              </a:defRPr>
            </a:lvl1pPr>
          </a:lstStyle>
          <a:p>
            <a:pPr eaLnBrk="1" hangingPunct="1"/>
            <a:endParaRPr lang="zh-CN" altLang="en-US" b="0">
              <a:solidFill>
                <a:prstClr val="black">
                  <a:tint val="75000"/>
                </a:prstClr>
              </a:solidFill>
              <a:latin typeface="Calibri" panose="020F0502020204030204" pitchFamily="34" charset="0"/>
            </a:endParaRPr>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40">
                <a:solidFill>
                  <a:schemeClr val="tx1">
                    <a:tint val="75000"/>
                  </a:schemeClr>
                </a:solidFill>
              </a:defRPr>
            </a:lvl1pPr>
          </a:lstStyle>
          <a:p>
            <a:pPr eaLnBrk="1" hangingPunct="1"/>
            <a:fld id="{3E01EE5D-26FB-46D5-A381-ECFB35BF1D34}" type="slidenum">
              <a:rPr lang="zh-CN" altLang="en-US" b="0" smtClean="0">
                <a:solidFill>
                  <a:prstClr val="black">
                    <a:tint val="75000"/>
                  </a:prstClr>
                </a:solidFill>
                <a:latin typeface="Calibri" panose="020F0502020204030204" pitchFamily="34" charset="0"/>
              </a:rPr>
              <a:t>‹#›</a:t>
            </a:fld>
            <a:endParaRPr lang="zh-CN" altLang="en-US" b="0">
              <a:solidFill>
                <a:prstClr val="black">
                  <a:tint val="75000"/>
                </a:prstClr>
              </a:solidFill>
              <a:latin typeface="Calibri" panose="020F0502020204030204" pitchFamily="34" charset="0"/>
            </a:endParaRPr>
          </a:p>
        </p:txBody>
      </p:sp>
    </p:spTree>
  </p:cSld>
  <p:clrMap bg1="lt1" tx1="dk1" bg2="lt2" tx2="dk2" accent1="accent1" accent2="accent2" accent3="accent3" accent4="accent4" accent5="accent5" accent6="accent6" hlink="hlink" folHlink="folHlink"/>
  <p:sldLayoutIdLst>
    <p:sldLayoutId id="2147483703" r:id="rId1"/>
    <p:sldLayoutId id="2147483704" r:id="rId2"/>
  </p:sldLayoutIdLst>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379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27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030"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43.xml"/><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55.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55.xml"/><Relationship Id="rId5" Type="http://schemas.openxmlformats.org/officeDocument/2006/relationships/image" Target="../media/image27.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55.xml"/><Relationship Id="rId5" Type="http://schemas.openxmlformats.org/officeDocument/2006/relationships/image" Target="../media/image28.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5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55.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55.xml"/><Relationship Id="rId5" Type="http://schemas.openxmlformats.org/officeDocument/2006/relationships/image" Target="../media/image2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55.xml"/><Relationship Id="rId5" Type="http://schemas.openxmlformats.org/officeDocument/2006/relationships/image" Target="../media/image2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55.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55.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40.xml"/><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55.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55.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55.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55.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55.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55.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55.xml"/><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4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40.xml"/><Relationship Id="rId5" Type="http://schemas.openxmlformats.org/officeDocument/2006/relationships/image" Target="../media/image22.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40.xml"/><Relationship Id="rId5" Type="http://schemas.openxmlformats.org/officeDocument/2006/relationships/image" Target="../media/image23.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55.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55.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55.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55.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8157645" y="263287"/>
            <a:ext cx="3816424" cy="492442"/>
          </a:xfrm>
          <a:prstGeom prst="rect">
            <a:avLst/>
          </a:prstGeom>
        </p:spPr>
      </p:pic>
      <p:sp>
        <p:nvSpPr>
          <p:cNvPr id="99330" name="矩形 19"/>
          <p:cNvSpPr>
            <a:spLocks noChangeArrowheads="1"/>
          </p:cNvSpPr>
          <p:nvPr/>
        </p:nvSpPr>
        <p:spPr bwMode="auto">
          <a:xfrm>
            <a:off x="295275" y="0"/>
            <a:ext cx="755518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b="1">
                <a:solidFill>
                  <a:schemeClr val="tx1"/>
                </a:solidFill>
                <a:latin typeface="宋体" panose="02010600030101010101" pitchFamily="2" charset="-122"/>
                <a:ea typeface="宋体" panose="02010600030101010101" pitchFamily="2" charset="-122"/>
              </a:defRPr>
            </a:lvl1pPr>
            <a:lvl2pPr marL="742950" indent="-285750">
              <a:defRPr sz="2000" b="1">
                <a:solidFill>
                  <a:schemeClr val="tx1"/>
                </a:solidFill>
                <a:latin typeface="宋体" panose="02010600030101010101" pitchFamily="2" charset="-122"/>
                <a:ea typeface="宋体" panose="02010600030101010101" pitchFamily="2" charset="-122"/>
              </a:defRPr>
            </a:lvl2pPr>
            <a:lvl3pPr marL="1143000" indent="-228600">
              <a:defRPr sz="2000" b="1">
                <a:solidFill>
                  <a:schemeClr val="tx1"/>
                </a:solidFill>
                <a:latin typeface="宋体" panose="02010600030101010101" pitchFamily="2" charset="-122"/>
                <a:ea typeface="宋体" panose="02010600030101010101" pitchFamily="2" charset="-122"/>
              </a:defRPr>
            </a:lvl3pPr>
            <a:lvl4pPr marL="1600200" indent="-228600">
              <a:defRPr sz="2000" b="1">
                <a:solidFill>
                  <a:schemeClr val="tx1"/>
                </a:solidFill>
                <a:latin typeface="宋体" panose="02010600030101010101" pitchFamily="2" charset="-122"/>
                <a:ea typeface="宋体" panose="02010600030101010101" pitchFamily="2" charset="-122"/>
              </a:defRPr>
            </a:lvl4pPr>
            <a:lvl5pPr marL="2057400" indent="-228600">
              <a:defRPr sz="2000" b="1">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9pPr>
          </a:lstStyle>
          <a:p>
            <a:pPr eaLnBrk="1" hangingPunct="1"/>
            <a:r>
              <a:rPr lang="zh-CN" altLang="en-US" sz="3200" dirty="0" smtClean="0">
                <a:solidFill>
                  <a:srgbClr val="FF0000"/>
                </a:solidFill>
                <a:latin typeface="Arial" panose="020B0604020202020204" pitchFamily="34" charset="0"/>
                <a:ea typeface="微软雅黑" panose="020B0503020204020204" pitchFamily="34" charset="-122"/>
                <a:sym typeface="Arial" panose="020B0604020202020204" pitchFamily="34" charset="0"/>
              </a:rPr>
              <a:t>近期学院层面</a:t>
            </a:r>
            <a:r>
              <a:rPr lang="zh-CN" altLang="en-US" sz="3200" dirty="0">
                <a:solidFill>
                  <a:srgbClr val="FF0000"/>
                </a:solidFill>
                <a:latin typeface="Arial" panose="020B0604020202020204" pitchFamily="34" charset="0"/>
                <a:ea typeface="微软雅黑" panose="020B0503020204020204" pitchFamily="34" charset="-122"/>
                <a:sym typeface="Arial" panose="020B0604020202020204" pitchFamily="34" charset="0"/>
              </a:rPr>
              <a:t>诊改工作布置</a:t>
            </a:r>
          </a:p>
        </p:txBody>
      </p:sp>
      <p:cxnSp>
        <p:nvCxnSpPr>
          <p:cNvPr id="25" name="直接连接符 24"/>
          <p:cNvCxnSpPr/>
          <p:nvPr/>
        </p:nvCxnSpPr>
        <p:spPr>
          <a:xfrm>
            <a:off x="49213" y="801688"/>
            <a:ext cx="11349037"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49213" y="801688"/>
            <a:ext cx="11704643" cy="650"/>
          </a:xfrm>
          <a:prstGeom prst="line">
            <a:avLst/>
          </a:prstGeom>
          <a:noFill/>
          <a:ln w="25400" cap="flat" cmpd="sng" algn="ctr">
            <a:solidFill>
              <a:schemeClr val="accent1">
                <a:lumMod val="50000"/>
              </a:schemeClr>
            </a:solidFill>
            <a:prstDash val="solid"/>
            <a:headEnd type="oval" w="med" len="med"/>
            <a:tailEnd type="oval" w="med" len="med"/>
          </a:ln>
          <a:effectLst/>
        </p:spPr>
      </p:cxnSp>
      <p:pic>
        <p:nvPicPr>
          <p:cNvPr id="54" name="图片 53"/>
          <p:cNvPicPr>
            <a:picLocks noChangeAspect="1"/>
          </p:cNvPicPr>
          <p:nvPr/>
        </p:nvPicPr>
        <p:blipFill>
          <a:blip r:embed="rId4"/>
          <a:stretch>
            <a:fillRect/>
          </a:stretch>
        </p:blipFill>
        <p:spPr>
          <a:xfrm>
            <a:off x="-1" y="6626848"/>
            <a:ext cx="12204000" cy="235406"/>
          </a:xfrm>
          <a:prstGeom prst="rect">
            <a:avLst/>
          </a:prstGeom>
        </p:spPr>
      </p:pic>
      <p:sp>
        <p:nvSpPr>
          <p:cNvPr id="4" name="文本框 3"/>
          <p:cNvSpPr txBox="1"/>
          <p:nvPr/>
        </p:nvSpPr>
        <p:spPr>
          <a:xfrm>
            <a:off x="782955" y="1408430"/>
            <a:ext cx="9923145" cy="1908215"/>
          </a:xfrm>
          <a:prstGeom prst="rect">
            <a:avLst/>
          </a:prstGeom>
          <a:noFill/>
        </p:spPr>
        <p:txBody>
          <a:bodyPr wrap="square" lIns="0" tIns="0" rIns="0" bIns="0" rtlCol="0">
            <a:spAutoFit/>
          </a:bodyPr>
          <a:lstStyle/>
          <a:p>
            <a:r>
              <a:rPr lang="en-US" altLang="zh-CN" sz="2800" b="0" dirty="0" smtClean="0">
                <a:solidFill>
                  <a:srgbClr val="FF0000"/>
                </a:solidFill>
                <a:latin typeface="微软雅黑" panose="020B0503020204020204" pitchFamily="34" charset="-122"/>
                <a:ea typeface="微软雅黑" panose="020B0503020204020204" pitchFamily="34" charset="-122"/>
              </a:rPr>
              <a:t>2020</a:t>
            </a:r>
            <a:r>
              <a:rPr lang="zh-CN" altLang="en-US" sz="2800" b="0" dirty="0" smtClean="0">
                <a:solidFill>
                  <a:srgbClr val="FF0000"/>
                </a:solidFill>
                <a:latin typeface="微软雅黑" panose="020B0503020204020204" pitchFamily="34" charset="-122"/>
                <a:ea typeface="微软雅黑" panose="020B0503020204020204" pitchFamily="34" charset="-122"/>
              </a:rPr>
              <a:t>年度诊改报告编制</a:t>
            </a:r>
            <a:endParaRPr lang="en-US" altLang="zh-CN" sz="2800" b="0" dirty="0" smtClean="0">
              <a:solidFill>
                <a:srgbClr val="FF0000"/>
              </a:solidFill>
              <a:latin typeface="微软雅黑" panose="020B0503020204020204" pitchFamily="34" charset="-122"/>
              <a:ea typeface="微软雅黑" panose="020B0503020204020204" pitchFamily="34" charset="-122"/>
            </a:endParaRPr>
          </a:p>
          <a:p>
            <a:endParaRPr lang="en-US" altLang="zh-CN" sz="2800" b="0" dirty="0">
              <a:latin typeface="微软雅黑" panose="020B0503020204020204" pitchFamily="34" charset="-122"/>
              <a:ea typeface="微软雅黑" panose="020B0503020204020204" pitchFamily="34" charset="-122"/>
            </a:endParaRPr>
          </a:p>
          <a:p>
            <a:endParaRPr lang="en-US" altLang="zh-CN" sz="2800" b="0" dirty="0">
              <a:latin typeface="微软雅黑" panose="020B0503020204020204" pitchFamily="34" charset="-122"/>
              <a:ea typeface="微软雅黑" panose="020B0503020204020204" pitchFamily="34" charset="-122"/>
            </a:endParaRPr>
          </a:p>
          <a:p>
            <a:endParaRPr lang="zh-CN" altLang="en-US" sz="4000" b="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578707938"/>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a:stretch>
            <a:fillRect/>
          </a:stretch>
        </p:blipFill>
        <p:spPr>
          <a:xfrm>
            <a:off x="-1" y="6620634"/>
            <a:ext cx="12204000" cy="235406"/>
          </a:xfrm>
          <a:prstGeom prst="rect">
            <a:avLst/>
          </a:prstGeom>
        </p:spPr>
      </p:pic>
      <p:cxnSp>
        <p:nvCxnSpPr>
          <p:cNvPr id="14" name="直接连接符 13"/>
          <p:cNvCxnSpPr/>
          <p:nvPr/>
        </p:nvCxnSpPr>
        <p:spPr>
          <a:xfrm>
            <a:off x="369638" y="928458"/>
            <a:ext cx="11634520" cy="0"/>
          </a:xfrm>
          <a:prstGeom prst="line">
            <a:avLst/>
          </a:prstGeom>
          <a:noFill/>
          <a:ln w="25400" cap="flat" cmpd="sng" algn="ctr">
            <a:solidFill>
              <a:schemeClr val="accent1">
                <a:lumMod val="50000"/>
              </a:schemeClr>
            </a:solidFill>
            <a:prstDash val="solid"/>
            <a:headEnd type="oval" w="med" len="med"/>
            <a:tailEnd type="oval" w="med" len="med"/>
          </a:ln>
          <a:effectLst/>
        </p:spPr>
      </p:cxnSp>
      <p:sp>
        <p:nvSpPr>
          <p:cNvPr id="10" name="矩形 9"/>
          <p:cNvSpPr/>
          <p:nvPr/>
        </p:nvSpPr>
        <p:spPr>
          <a:xfrm>
            <a:off x="47625" y="692785"/>
            <a:ext cx="11964035" cy="4893647"/>
          </a:xfrm>
          <a:prstGeom prst="rect">
            <a:avLst/>
          </a:prstGeom>
        </p:spPr>
        <p:txBody>
          <a:bodyPr wrap="square">
            <a:spAutoFit/>
          </a:bodyPr>
          <a:lstStyle/>
          <a:p>
            <a:pPr eaLnBrk="1" fontAlgn="auto" hangingPunct="1">
              <a:lnSpc>
                <a:spcPct val="200000"/>
              </a:lnSpc>
              <a:spcBef>
                <a:spcPts val="0"/>
              </a:spcBef>
              <a:spcAft>
                <a:spcPts val="0"/>
              </a:spcAft>
              <a:tabLst>
                <a:tab pos="1631315" algn="l"/>
              </a:tabLst>
            </a:pPr>
            <a:r>
              <a:rPr lang="zh-CN" altLang="zh-CN" sz="24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4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4</a:t>
            </a:r>
            <a:r>
              <a:rPr lang="zh-CN" altLang="zh-CN" sz="24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）点击各个月份，进入任务情况填报界面，点击本月任务完成情况，选择任务完成情况；点击任务整体完成进度，填报当月任务</a:t>
            </a:r>
            <a:r>
              <a:rPr lang="zh-CN" altLang="zh-CN" sz="2400" dirty="0" smtClean="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完成</a:t>
            </a:r>
            <a:r>
              <a:rPr lang="zh-CN" altLang="en-US" sz="24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进度</a:t>
            </a:r>
            <a:r>
              <a:rPr lang="zh-CN" altLang="zh-CN" sz="2400" dirty="0" smtClean="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24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如有相关附件支撑，可通过上传电子附件上传相关文件</a:t>
            </a:r>
            <a:r>
              <a:rPr lang="zh-CN" altLang="zh-CN" sz="2400" dirty="0" smtClean="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2400" dirty="0" smtClean="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a:p>
            <a:pPr eaLnBrk="1" fontAlgn="auto" hangingPunct="1">
              <a:lnSpc>
                <a:spcPct val="200000"/>
              </a:lnSpc>
              <a:spcBef>
                <a:spcPts val="0"/>
              </a:spcBef>
              <a:spcAft>
                <a:spcPts val="0"/>
              </a:spcAft>
              <a:tabLst>
                <a:tab pos="1631315" algn="l"/>
              </a:tabLst>
            </a:pPr>
            <a:endParaRPr lang="en-US" altLang="zh-CN" sz="24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a:p>
            <a:pPr eaLnBrk="1" fontAlgn="auto" hangingPunct="1">
              <a:lnSpc>
                <a:spcPct val="200000"/>
              </a:lnSpc>
              <a:spcBef>
                <a:spcPts val="0"/>
              </a:spcBef>
              <a:spcAft>
                <a:spcPts val="0"/>
              </a:spcAft>
              <a:tabLst>
                <a:tab pos="1631315" algn="l"/>
              </a:tabLst>
            </a:pPr>
            <a:r>
              <a:rPr lang="zh-CN" altLang="en-US" dirty="0" smtClean="0">
                <a:solidFill>
                  <a:schemeClr val="tx2">
                    <a:lumMod val="60000"/>
                    <a:lumOff val="40000"/>
                  </a:schemeClr>
                </a:solidFill>
                <a:latin typeface="微软雅黑" panose="020B0503020204020204" pitchFamily="34" charset="-122"/>
                <a:ea typeface="微软雅黑" panose="020B0503020204020204" pitchFamily="34" charset="-122"/>
                <a:cs typeface="Times New Roman" panose="02020603050405020304" pitchFamily="18" charset="0"/>
              </a:rPr>
              <a:t>备注： </a:t>
            </a:r>
            <a:r>
              <a:rPr lang="en-US" altLang="zh-CN" dirty="0" smtClean="0">
                <a:solidFill>
                  <a:schemeClr val="tx2">
                    <a:lumMod val="60000"/>
                    <a:lumOff val="40000"/>
                  </a:schemeClr>
                </a:solidFill>
                <a:latin typeface="微软雅黑" panose="020B0503020204020204" pitchFamily="34" charset="-122"/>
                <a:ea typeface="微软雅黑" panose="020B0503020204020204" pitchFamily="34" charset="-122"/>
                <a:cs typeface="Times New Roman" panose="02020603050405020304" pitchFamily="18" charset="0"/>
              </a:rPr>
              <a:t>1.</a:t>
            </a:r>
            <a:r>
              <a:rPr lang="zh-CN" altLang="en-US" dirty="0" smtClean="0">
                <a:solidFill>
                  <a:schemeClr val="tx2">
                    <a:lumMod val="60000"/>
                    <a:lumOff val="40000"/>
                  </a:schemeClr>
                </a:solidFill>
                <a:latin typeface="微软雅黑" panose="020B0503020204020204" pitchFamily="34" charset="-122"/>
                <a:ea typeface="微软雅黑" panose="020B0503020204020204" pitchFamily="34" charset="-122"/>
                <a:cs typeface="Times New Roman" panose="02020603050405020304" pitchFamily="18" charset="0"/>
              </a:rPr>
              <a:t>“正常推动”指该任务正常进行；“已完成”指该项工作已经全部完成；</a:t>
            </a:r>
            <a:endParaRPr lang="en-US" altLang="zh-CN" dirty="0" smtClean="0">
              <a:solidFill>
                <a:schemeClr val="tx2">
                  <a:lumMod val="60000"/>
                  <a:lumOff val="40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eaLnBrk="1" fontAlgn="auto" hangingPunct="1">
              <a:lnSpc>
                <a:spcPct val="200000"/>
              </a:lnSpc>
              <a:spcBef>
                <a:spcPts val="0"/>
              </a:spcBef>
              <a:spcAft>
                <a:spcPts val="0"/>
              </a:spcAft>
              <a:tabLst>
                <a:tab pos="1631315" algn="l"/>
              </a:tabLst>
            </a:pPr>
            <a:r>
              <a:rPr lang="en-US" altLang="zh-CN" dirty="0" smtClean="0">
                <a:solidFill>
                  <a:schemeClr val="tx2">
                    <a:lumMod val="60000"/>
                    <a:lumOff val="40000"/>
                  </a:schemeClr>
                </a:solidFill>
                <a:latin typeface="微软雅黑" panose="020B0503020204020204" pitchFamily="34" charset="-122"/>
                <a:ea typeface="微软雅黑" panose="020B0503020204020204" pitchFamily="34" charset="-122"/>
                <a:cs typeface="Times New Roman" panose="02020603050405020304" pitchFamily="18" charset="0"/>
              </a:rPr>
              <a:t>2.</a:t>
            </a:r>
            <a:r>
              <a:rPr lang="zh-CN" altLang="en-US" dirty="0">
                <a:solidFill>
                  <a:schemeClr val="tx2">
                    <a:lumMod val="60000"/>
                    <a:lumOff val="40000"/>
                  </a:schemeClr>
                </a:solidFill>
                <a:latin typeface="微软雅黑" panose="020B0503020204020204" pitchFamily="34" charset="-122"/>
                <a:ea typeface="微软雅黑" panose="020B0503020204020204" pitchFamily="34" charset="-122"/>
                <a:cs typeface="Times New Roman" panose="02020603050405020304" pitchFamily="18" charset="0"/>
              </a:rPr>
              <a:t>某</a:t>
            </a:r>
            <a:r>
              <a:rPr lang="zh-CN" altLang="en-US" dirty="0" smtClean="0">
                <a:solidFill>
                  <a:schemeClr val="tx2">
                    <a:lumMod val="60000"/>
                    <a:lumOff val="40000"/>
                  </a:schemeClr>
                </a:solidFill>
                <a:latin typeface="微软雅黑" panose="020B0503020204020204" pitchFamily="34" charset="-122"/>
                <a:ea typeface="微软雅黑" panose="020B0503020204020204" pitchFamily="34" charset="-122"/>
                <a:cs typeface="Times New Roman" panose="02020603050405020304" pitchFamily="18" charset="0"/>
              </a:rPr>
              <a:t>项任务最后一个月要选择“已完成”，系统方认为该项任务全部完成，否则将按照未完成进行诊改；</a:t>
            </a:r>
            <a:endParaRPr lang="en-US" altLang="zh-CN" dirty="0" smtClean="0">
              <a:solidFill>
                <a:schemeClr val="tx2">
                  <a:lumMod val="60000"/>
                  <a:lumOff val="40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eaLnBrk="1" fontAlgn="auto" hangingPunct="1">
              <a:lnSpc>
                <a:spcPct val="200000"/>
              </a:lnSpc>
              <a:spcBef>
                <a:spcPts val="0"/>
              </a:spcBef>
              <a:spcAft>
                <a:spcPts val="0"/>
              </a:spcAft>
              <a:tabLst>
                <a:tab pos="1631315" algn="l"/>
              </a:tabLst>
            </a:pPr>
            <a:r>
              <a:rPr lang="en-US" altLang="zh-CN" dirty="0" smtClean="0">
                <a:solidFill>
                  <a:schemeClr val="tx2">
                    <a:lumMod val="60000"/>
                    <a:lumOff val="40000"/>
                  </a:schemeClr>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rPr>
              <a:t>3.</a:t>
            </a:r>
            <a:r>
              <a:rPr lang="zh-CN" altLang="en-US" dirty="0">
                <a:solidFill>
                  <a:schemeClr val="tx2">
                    <a:lumMod val="60000"/>
                    <a:lumOff val="40000"/>
                  </a:schemeClr>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rPr>
              <a:t>各</a:t>
            </a:r>
            <a:r>
              <a:rPr lang="zh-CN" altLang="en-US" dirty="0" smtClean="0">
                <a:solidFill>
                  <a:schemeClr val="tx2">
                    <a:lumMod val="60000"/>
                    <a:lumOff val="40000"/>
                  </a:schemeClr>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rPr>
              <a:t>部门在设置的定量指标中要符合发展逻辑，例如</a:t>
            </a:r>
            <a:r>
              <a:rPr lang="en-US" altLang="zh-CN" dirty="0" smtClean="0">
                <a:solidFill>
                  <a:schemeClr val="tx2">
                    <a:lumMod val="60000"/>
                    <a:lumOff val="40000"/>
                  </a:schemeClr>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rPr>
              <a:t>3</a:t>
            </a:r>
            <a:r>
              <a:rPr lang="zh-CN" altLang="en-US" dirty="0" smtClean="0">
                <a:solidFill>
                  <a:schemeClr val="tx2">
                    <a:lumMod val="60000"/>
                    <a:lumOff val="40000"/>
                  </a:schemeClr>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rPr>
              <a:t>月份整体进度</a:t>
            </a:r>
            <a:r>
              <a:rPr lang="en-US" altLang="zh-CN" dirty="0" smtClean="0">
                <a:solidFill>
                  <a:schemeClr val="tx2">
                    <a:lumMod val="60000"/>
                    <a:lumOff val="40000"/>
                  </a:schemeClr>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rPr>
              <a:t>20%</a:t>
            </a:r>
            <a:r>
              <a:rPr lang="zh-CN" altLang="en-US" dirty="0" smtClean="0">
                <a:solidFill>
                  <a:schemeClr val="tx2">
                    <a:lumMod val="60000"/>
                    <a:lumOff val="40000"/>
                  </a:schemeClr>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rPr>
              <a:t>，四月份整体进度应≥</a:t>
            </a:r>
            <a:r>
              <a:rPr lang="en-US" altLang="zh-CN" dirty="0" smtClean="0">
                <a:solidFill>
                  <a:schemeClr val="tx2">
                    <a:lumMod val="60000"/>
                    <a:lumOff val="40000"/>
                  </a:schemeClr>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rPr>
              <a:t>20%</a:t>
            </a:r>
            <a:r>
              <a:rPr lang="zh-CN" altLang="en-US" dirty="0" smtClean="0">
                <a:solidFill>
                  <a:schemeClr val="tx2">
                    <a:lumMod val="60000"/>
                    <a:lumOff val="40000"/>
                  </a:schemeClr>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rPr>
              <a:t>。</a:t>
            </a:r>
            <a:endParaRPr lang="en-US" altLang="zh-CN" dirty="0">
              <a:solidFill>
                <a:schemeClr val="tx2">
                  <a:lumMod val="60000"/>
                  <a:lumOff val="40000"/>
                </a:schemeClr>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endParaRPr>
          </a:p>
        </p:txBody>
      </p:sp>
      <p:sp>
        <p:nvSpPr>
          <p:cNvPr id="8" name="矩形 7"/>
          <p:cNvSpPr/>
          <p:nvPr/>
        </p:nvSpPr>
        <p:spPr>
          <a:xfrm>
            <a:off x="191275" y="-12800"/>
            <a:ext cx="9788525" cy="829945"/>
          </a:xfrm>
          <a:prstGeom prst="rect">
            <a:avLst/>
          </a:prstGeom>
        </p:spPr>
        <p:txBody>
          <a:bodyPr>
            <a:spAutoFit/>
          </a:bodyPr>
          <a:lstStyle/>
          <a:p>
            <a:pPr eaLnBrk="1" fontAlgn="auto" hangingPunct="1">
              <a:lnSpc>
                <a:spcPct val="150000"/>
              </a:lnSpc>
              <a:spcBef>
                <a:spcPts val="0"/>
              </a:spcBef>
              <a:spcAft>
                <a:spcPts val="0"/>
              </a:spcAft>
              <a:defRPr/>
            </a:pPr>
            <a:r>
              <a:rPr lang="en-US" altLang="zh-CN" sz="3200" dirty="0">
                <a:solidFill>
                  <a:srgbClr val="FF0000"/>
                </a:solidFill>
                <a:latin typeface="微软雅黑" panose="020B0503020204020204" pitchFamily="34" charset="-122"/>
                <a:ea typeface="微软雅黑" panose="020B0503020204020204" pitchFamily="34" charset="-122"/>
                <a:sym typeface="+mn-ea"/>
              </a:rPr>
              <a:t>1.3 </a:t>
            </a:r>
            <a:r>
              <a:rPr lang="zh-CN" altLang="en-US" sz="3200" dirty="0">
                <a:solidFill>
                  <a:srgbClr val="FF0000"/>
                </a:solidFill>
                <a:latin typeface="微软雅黑" panose="020B0503020204020204" pitchFamily="34" charset="-122"/>
                <a:ea typeface="微软雅黑" panose="020B0503020204020204" pitchFamily="34" charset="-122"/>
                <a:sym typeface="+mn-ea"/>
              </a:rPr>
              <a:t>系统操作</a:t>
            </a:r>
          </a:p>
        </p:txBody>
      </p:sp>
      <p:pic>
        <p:nvPicPr>
          <p:cNvPr id="7" name="图片 6"/>
          <p:cNvPicPr>
            <a:picLocks noChangeAspect="1"/>
          </p:cNvPicPr>
          <p:nvPr/>
        </p:nvPicPr>
        <p:blipFill>
          <a:blip r:embed="rId3"/>
          <a:stretch>
            <a:fillRect/>
          </a:stretch>
        </p:blipFill>
        <p:spPr>
          <a:xfrm>
            <a:off x="8157645" y="263287"/>
            <a:ext cx="3816424" cy="49244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stretch>
            <a:fillRect/>
          </a:stretch>
        </p:blipFill>
        <p:spPr>
          <a:xfrm>
            <a:off x="-1" y="6620634"/>
            <a:ext cx="12204000" cy="235406"/>
          </a:xfrm>
          <a:prstGeom prst="rect">
            <a:avLst/>
          </a:prstGeom>
        </p:spPr>
      </p:pic>
      <p:cxnSp>
        <p:nvCxnSpPr>
          <p:cNvPr id="14" name="直接连接符 13"/>
          <p:cNvCxnSpPr/>
          <p:nvPr/>
        </p:nvCxnSpPr>
        <p:spPr>
          <a:xfrm>
            <a:off x="369638" y="928458"/>
            <a:ext cx="11634520" cy="0"/>
          </a:xfrm>
          <a:prstGeom prst="line">
            <a:avLst/>
          </a:prstGeom>
          <a:noFill/>
          <a:ln w="25400" cap="flat" cmpd="sng" algn="ctr">
            <a:solidFill>
              <a:schemeClr val="accent1">
                <a:lumMod val="50000"/>
              </a:schemeClr>
            </a:solidFill>
            <a:prstDash val="solid"/>
            <a:headEnd type="oval" w="med" len="med"/>
            <a:tailEnd type="oval" w="med" len="med"/>
          </a:ln>
          <a:effectLst/>
        </p:spPr>
      </p:cxnSp>
      <p:sp>
        <p:nvSpPr>
          <p:cNvPr id="8" name="矩形 7"/>
          <p:cNvSpPr/>
          <p:nvPr/>
        </p:nvSpPr>
        <p:spPr>
          <a:xfrm>
            <a:off x="191275" y="-12800"/>
            <a:ext cx="9788525" cy="829945"/>
          </a:xfrm>
          <a:prstGeom prst="rect">
            <a:avLst/>
          </a:prstGeom>
        </p:spPr>
        <p:txBody>
          <a:bodyPr>
            <a:spAutoFit/>
          </a:bodyPr>
          <a:lstStyle/>
          <a:p>
            <a:pPr eaLnBrk="1" fontAlgn="auto" hangingPunct="1">
              <a:lnSpc>
                <a:spcPct val="150000"/>
              </a:lnSpc>
              <a:spcBef>
                <a:spcPts val="0"/>
              </a:spcBef>
              <a:spcAft>
                <a:spcPts val="0"/>
              </a:spcAft>
              <a:defRPr/>
            </a:pPr>
            <a:r>
              <a:rPr lang="en-US" altLang="zh-CN" sz="3200" dirty="0">
                <a:solidFill>
                  <a:srgbClr val="FF0000"/>
                </a:solidFill>
                <a:latin typeface="微软雅黑" panose="020B0503020204020204" pitchFamily="34" charset="-122"/>
                <a:ea typeface="微软雅黑" panose="020B0503020204020204" pitchFamily="34" charset="-122"/>
                <a:sym typeface="+mn-ea"/>
              </a:rPr>
              <a:t>1.3 </a:t>
            </a:r>
            <a:r>
              <a:rPr lang="zh-CN" altLang="en-US" sz="3200" dirty="0">
                <a:solidFill>
                  <a:srgbClr val="FF0000"/>
                </a:solidFill>
                <a:latin typeface="微软雅黑" panose="020B0503020204020204" pitchFamily="34" charset="-122"/>
                <a:ea typeface="微软雅黑" panose="020B0503020204020204" pitchFamily="34" charset="-122"/>
                <a:sym typeface="+mn-ea"/>
              </a:rPr>
              <a:t>系统操作</a:t>
            </a:r>
          </a:p>
        </p:txBody>
      </p:sp>
      <p:pic>
        <p:nvPicPr>
          <p:cNvPr id="7" name="图片 6"/>
          <p:cNvPicPr>
            <a:picLocks noChangeAspect="1"/>
          </p:cNvPicPr>
          <p:nvPr/>
        </p:nvPicPr>
        <p:blipFill>
          <a:blip r:embed="rId4"/>
          <a:stretch>
            <a:fillRect/>
          </a:stretch>
        </p:blipFill>
        <p:spPr>
          <a:xfrm>
            <a:off x="8157645" y="263287"/>
            <a:ext cx="3816424" cy="492442"/>
          </a:xfrm>
          <a:prstGeom prst="rect">
            <a:avLst/>
          </a:prstGeom>
        </p:spPr>
      </p:pic>
      <p:pic>
        <p:nvPicPr>
          <p:cNvPr id="10" name="图片 9"/>
          <p:cNvPicPr>
            <a:picLocks noChangeAspect="1"/>
          </p:cNvPicPr>
          <p:nvPr/>
        </p:nvPicPr>
        <p:blipFill>
          <a:blip r:embed="rId5"/>
          <a:stretch>
            <a:fillRect/>
          </a:stretch>
        </p:blipFill>
        <p:spPr>
          <a:xfrm>
            <a:off x="623392" y="989874"/>
            <a:ext cx="11161240" cy="545802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stretch>
            <a:fillRect/>
          </a:stretch>
        </p:blipFill>
        <p:spPr>
          <a:xfrm>
            <a:off x="-1" y="6620634"/>
            <a:ext cx="12204000" cy="235406"/>
          </a:xfrm>
          <a:prstGeom prst="rect">
            <a:avLst/>
          </a:prstGeom>
        </p:spPr>
      </p:pic>
      <p:cxnSp>
        <p:nvCxnSpPr>
          <p:cNvPr id="14" name="直接连接符 13"/>
          <p:cNvCxnSpPr/>
          <p:nvPr/>
        </p:nvCxnSpPr>
        <p:spPr>
          <a:xfrm>
            <a:off x="369638" y="928458"/>
            <a:ext cx="11634520" cy="0"/>
          </a:xfrm>
          <a:prstGeom prst="line">
            <a:avLst/>
          </a:prstGeom>
          <a:noFill/>
          <a:ln w="25400" cap="flat" cmpd="sng" algn="ctr">
            <a:solidFill>
              <a:schemeClr val="accent1">
                <a:lumMod val="50000"/>
              </a:schemeClr>
            </a:solidFill>
            <a:prstDash val="solid"/>
            <a:headEnd type="oval" w="med" len="med"/>
            <a:tailEnd type="oval" w="med" len="med"/>
          </a:ln>
          <a:effectLst/>
        </p:spPr>
      </p:cxnSp>
      <p:sp>
        <p:nvSpPr>
          <p:cNvPr id="8" name="矩形 7"/>
          <p:cNvSpPr/>
          <p:nvPr/>
        </p:nvSpPr>
        <p:spPr>
          <a:xfrm>
            <a:off x="191275" y="-12800"/>
            <a:ext cx="9788525" cy="829945"/>
          </a:xfrm>
          <a:prstGeom prst="rect">
            <a:avLst/>
          </a:prstGeom>
        </p:spPr>
        <p:txBody>
          <a:bodyPr>
            <a:spAutoFit/>
          </a:bodyPr>
          <a:lstStyle/>
          <a:p>
            <a:pPr eaLnBrk="1" fontAlgn="auto" hangingPunct="1">
              <a:lnSpc>
                <a:spcPct val="150000"/>
              </a:lnSpc>
              <a:spcBef>
                <a:spcPts val="0"/>
              </a:spcBef>
              <a:spcAft>
                <a:spcPts val="0"/>
              </a:spcAft>
              <a:defRPr/>
            </a:pPr>
            <a:r>
              <a:rPr lang="en-US" altLang="zh-CN" sz="3200" dirty="0">
                <a:solidFill>
                  <a:srgbClr val="FF0000"/>
                </a:solidFill>
                <a:latin typeface="微软雅黑" panose="020B0503020204020204" pitchFamily="34" charset="-122"/>
                <a:ea typeface="微软雅黑" panose="020B0503020204020204" pitchFamily="34" charset="-122"/>
                <a:sym typeface="+mn-ea"/>
              </a:rPr>
              <a:t>1.3 </a:t>
            </a:r>
            <a:r>
              <a:rPr lang="zh-CN" altLang="en-US" sz="3200" dirty="0">
                <a:solidFill>
                  <a:srgbClr val="FF0000"/>
                </a:solidFill>
                <a:latin typeface="微软雅黑" panose="020B0503020204020204" pitchFamily="34" charset="-122"/>
                <a:ea typeface="微软雅黑" panose="020B0503020204020204" pitchFamily="34" charset="-122"/>
                <a:sym typeface="+mn-ea"/>
              </a:rPr>
              <a:t>系统操作</a:t>
            </a:r>
          </a:p>
        </p:txBody>
      </p:sp>
      <p:pic>
        <p:nvPicPr>
          <p:cNvPr id="7" name="图片 6"/>
          <p:cNvPicPr>
            <a:picLocks noChangeAspect="1"/>
          </p:cNvPicPr>
          <p:nvPr/>
        </p:nvPicPr>
        <p:blipFill>
          <a:blip r:embed="rId4"/>
          <a:stretch>
            <a:fillRect/>
          </a:stretch>
        </p:blipFill>
        <p:spPr>
          <a:xfrm>
            <a:off x="8157645" y="263287"/>
            <a:ext cx="3816424" cy="492442"/>
          </a:xfrm>
          <a:prstGeom prst="rect">
            <a:avLst/>
          </a:prstGeom>
        </p:spPr>
      </p:pic>
      <p:pic>
        <p:nvPicPr>
          <p:cNvPr id="10" name="图片 9"/>
          <p:cNvPicPr>
            <a:picLocks noChangeAspect="1"/>
          </p:cNvPicPr>
          <p:nvPr/>
        </p:nvPicPr>
        <p:blipFill>
          <a:blip r:embed="rId5"/>
          <a:stretch>
            <a:fillRect/>
          </a:stretch>
        </p:blipFill>
        <p:spPr>
          <a:xfrm>
            <a:off x="695400" y="1031816"/>
            <a:ext cx="11017224" cy="541608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a:stretch>
            <a:fillRect/>
          </a:stretch>
        </p:blipFill>
        <p:spPr>
          <a:xfrm>
            <a:off x="-1" y="6620634"/>
            <a:ext cx="12204000" cy="235406"/>
          </a:xfrm>
          <a:prstGeom prst="rect">
            <a:avLst/>
          </a:prstGeom>
        </p:spPr>
      </p:pic>
      <p:cxnSp>
        <p:nvCxnSpPr>
          <p:cNvPr id="14" name="直接连接符 13"/>
          <p:cNvCxnSpPr/>
          <p:nvPr/>
        </p:nvCxnSpPr>
        <p:spPr>
          <a:xfrm>
            <a:off x="369638" y="928458"/>
            <a:ext cx="11634520" cy="0"/>
          </a:xfrm>
          <a:prstGeom prst="line">
            <a:avLst/>
          </a:prstGeom>
          <a:noFill/>
          <a:ln w="25400" cap="flat" cmpd="sng" algn="ctr">
            <a:solidFill>
              <a:schemeClr val="accent1">
                <a:lumMod val="50000"/>
              </a:schemeClr>
            </a:solidFill>
            <a:prstDash val="solid"/>
            <a:headEnd type="oval" w="med" len="med"/>
            <a:tailEnd type="oval" w="med" len="med"/>
          </a:ln>
          <a:effectLst/>
        </p:spPr>
      </p:cxnSp>
      <p:sp>
        <p:nvSpPr>
          <p:cNvPr id="10" name="矩形 9"/>
          <p:cNvSpPr/>
          <p:nvPr/>
        </p:nvSpPr>
        <p:spPr>
          <a:xfrm>
            <a:off x="47625" y="692785"/>
            <a:ext cx="11964035" cy="2308324"/>
          </a:xfrm>
          <a:prstGeom prst="rect">
            <a:avLst/>
          </a:prstGeom>
        </p:spPr>
        <p:txBody>
          <a:bodyPr wrap="square">
            <a:spAutoFit/>
          </a:bodyPr>
          <a:lstStyle/>
          <a:p>
            <a:pPr eaLnBrk="1" fontAlgn="auto" hangingPunct="1">
              <a:lnSpc>
                <a:spcPct val="200000"/>
              </a:lnSpc>
              <a:spcBef>
                <a:spcPts val="0"/>
              </a:spcBef>
              <a:spcAft>
                <a:spcPts val="0"/>
              </a:spcAft>
            </a:pPr>
            <a:r>
              <a:rPr lang="zh-CN" altLang="zh-CN" sz="24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年度目标任务部门审核人操作</a:t>
            </a:r>
          </a:p>
          <a:p>
            <a:pPr eaLnBrk="1" fontAlgn="auto" hangingPunct="1">
              <a:lnSpc>
                <a:spcPct val="200000"/>
              </a:lnSpc>
              <a:spcBef>
                <a:spcPts val="0"/>
              </a:spcBef>
              <a:spcAft>
                <a:spcPts val="0"/>
              </a:spcAft>
              <a:tabLst>
                <a:tab pos="1631315" algn="l"/>
              </a:tabLst>
            </a:pPr>
            <a:r>
              <a:rPr lang="zh-CN" altLang="zh-CN" sz="24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4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1</a:t>
            </a:r>
            <a:r>
              <a:rPr lang="zh-CN" altLang="zh-CN" sz="24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）各个任务部门审核人</a:t>
            </a:r>
            <a:r>
              <a:rPr lang="zh-CN" altLang="zh-CN" sz="2400" dirty="0" smtClean="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400" dirty="0" smtClean="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以组织人事处</a:t>
            </a:r>
            <a:r>
              <a:rPr lang="zh-CN" altLang="zh-CN" sz="2400" dirty="0" smtClean="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为例）</a:t>
            </a:r>
            <a:r>
              <a:rPr lang="zh-CN" altLang="zh-CN" sz="24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登录系统，进入如下图所示首页界面。</a:t>
            </a:r>
          </a:p>
          <a:p>
            <a:pPr eaLnBrk="1" fontAlgn="auto" hangingPunct="1">
              <a:lnSpc>
                <a:spcPct val="200000"/>
              </a:lnSpc>
              <a:spcBef>
                <a:spcPts val="0"/>
              </a:spcBef>
              <a:spcAft>
                <a:spcPts val="0"/>
              </a:spcAft>
            </a:pPr>
            <a:endParaRPr lang="en-US" altLang="zh-CN" sz="24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endParaRPr>
          </a:p>
        </p:txBody>
      </p:sp>
      <p:sp>
        <p:nvSpPr>
          <p:cNvPr id="8" name="矩形 7"/>
          <p:cNvSpPr/>
          <p:nvPr/>
        </p:nvSpPr>
        <p:spPr>
          <a:xfrm>
            <a:off x="191275" y="-12800"/>
            <a:ext cx="9788525" cy="829945"/>
          </a:xfrm>
          <a:prstGeom prst="rect">
            <a:avLst/>
          </a:prstGeom>
        </p:spPr>
        <p:txBody>
          <a:bodyPr>
            <a:spAutoFit/>
          </a:bodyPr>
          <a:lstStyle/>
          <a:p>
            <a:pPr eaLnBrk="1" fontAlgn="auto" hangingPunct="1">
              <a:lnSpc>
                <a:spcPct val="150000"/>
              </a:lnSpc>
              <a:spcBef>
                <a:spcPts val="0"/>
              </a:spcBef>
              <a:spcAft>
                <a:spcPts val="0"/>
              </a:spcAft>
              <a:defRPr/>
            </a:pPr>
            <a:r>
              <a:rPr lang="en-US" altLang="zh-CN" sz="3200" dirty="0">
                <a:solidFill>
                  <a:srgbClr val="FF0000"/>
                </a:solidFill>
                <a:latin typeface="微软雅黑" panose="020B0503020204020204" pitchFamily="34" charset="-122"/>
                <a:ea typeface="微软雅黑" panose="020B0503020204020204" pitchFamily="34" charset="-122"/>
                <a:sym typeface="+mn-ea"/>
              </a:rPr>
              <a:t>1.3 </a:t>
            </a:r>
            <a:r>
              <a:rPr lang="zh-CN" altLang="en-US" sz="3200" dirty="0">
                <a:solidFill>
                  <a:srgbClr val="FF0000"/>
                </a:solidFill>
                <a:latin typeface="微软雅黑" panose="020B0503020204020204" pitchFamily="34" charset="-122"/>
                <a:ea typeface="微软雅黑" panose="020B0503020204020204" pitchFamily="34" charset="-122"/>
                <a:sym typeface="+mn-ea"/>
              </a:rPr>
              <a:t>系统操作</a:t>
            </a:r>
          </a:p>
        </p:txBody>
      </p:sp>
      <p:pic>
        <p:nvPicPr>
          <p:cNvPr id="7" name="图片 6"/>
          <p:cNvPicPr>
            <a:picLocks noChangeAspect="1"/>
          </p:cNvPicPr>
          <p:nvPr/>
        </p:nvPicPr>
        <p:blipFill>
          <a:blip r:embed="rId3"/>
          <a:stretch>
            <a:fillRect/>
          </a:stretch>
        </p:blipFill>
        <p:spPr>
          <a:xfrm>
            <a:off x="8157645" y="263287"/>
            <a:ext cx="3816424" cy="49244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spTree>
    <p:extLst>
      <p:ext uri="{BB962C8B-B14F-4D97-AF65-F5344CB8AC3E}">
        <p14:creationId xmlns:p14="http://schemas.microsoft.com/office/powerpoint/2010/main" val="25840644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a:stretch>
            <a:fillRect/>
          </a:stretch>
        </p:blipFill>
        <p:spPr>
          <a:xfrm>
            <a:off x="-1" y="6620634"/>
            <a:ext cx="12204000" cy="235406"/>
          </a:xfrm>
          <a:prstGeom prst="rect">
            <a:avLst/>
          </a:prstGeom>
        </p:spPr>
      </p:pic>
      <p:cxnSp>
        <p:nvCxnSpPr>
          <p:cNvPr id="14" name="直接连接符 13"/>
          <p:cNvCxnSpPr/>
          <p:nvPr/>
        </p:nvCxnSpPr>
        <p:spPr>
          <a:xfrm>
            <a:off x="369638" y="928458"/>
            <a:ext cx="11634520" cy="0"/>
          </a:xfrm>
          <a:prstGeom prst="line">
            <a:avLst/>
          </a:prstGeom>
          <a:noFill/>
          <a:ln w="25400" cap="flat" cmpd="sng" algn="ctr">
            <a:solidFill>
              <a:schemeClr val="accent1">
                <a:lumMod val="50000"/>
              </a:schemeClr>
            </a:solidFill>
            <a:prstDash val="solid"/>
            <a:headEnd type="oval" w="med" len="med"/>
            <a:tailEnd type="oval" w="med" len="med"/>
          </a:ln>
          <a:effectLst/>
        </p:spPr>
      </p:cxnSp>
      <p:sp>
        <p:nvSpPr>
          <p:cNvPr id="10" name="矩形 9"/>
          <p:cNvSpPr/>
          <p:nvPr/>
        </p:nvSpPr>
        <p:spPr>
          <a:xfrm>
            <a:off x="47625" y="692785"/>
            <a:ext cx="11964035" cy="2308324"/>
          </a:xfrm>
          <a:prstGeom prst="rect">
            <a:avLst/>
          </a:prstGeom>
        </p:spPr>
        <p:txBody>
          <a:bodyPr wrap="square">
            <a:spAutoFit/>
          </a:bodyPr>
          <a:lstStyle/>
          <a:p>
            <a:pPr eaLnBrk="1" fontAlgn="auto" hangingPunct="1">
              <a:lnSpc>
                <a:spcPct val="200000"/>
              </a:lnSpc>
              <a:spcBef>
                <a:spcPts val="0"/>
              </a:spcBef>
              <a:spcAft>
                <a:spcPts val="0"/>
              </a:spcAft>
            </a:pPr>
            <a:r>
              <a:rPr lang="zh-CN" altLang="zh-CN" sz="24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年度目标任务部门审核人操作</a:t>
            </a:r>
          </a:p>
          <a:p>
            <a:pPr eaLnBrk="1" fontAlgn="auto" hangingPunct="1">
              <a:lnSpc>
                <a:spcPct val="200000"/>
              </a:lnSpc>
              <a:spcBef>
                <a:spcPts val="0"/>
              </a:spcBef>
              <a:spcAft>
                <a:spcPts val="0"/>
              </a:spcAft>
              <a:tabLst>
                <a:tab pos="1631315" algn="l"/>
              </a:tabLst>
            </a:pPr>
            <a:r>
              <a:rPr lang="zh-CN" altLang="zh-CN" sz="2400" dirty="0" smtClean="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400" dirty="0" smtClean="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2</a:t>
            </a:r>
            <a:r>
              <a:rPr lang="zh-CN" altLang="zh-CN" sz="2400" smtClean="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400" smtClean="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点击右上角的目标任务管理，</a:t>
            </a:r>
            <a:r>
              <a:rPr lang="zh-CN" altLang="zh-CN" sz="2400" smtClean="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endParaRPr lang="zh-CN" altLang="zh-CN" sz="24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a:p>
            <a:pPr eaLnBrk="1" fontAlgn="auto" hangingPunct="1">
              <a:lnSpc>
                <a:spcPct val="200000"/>
              </a:lnSpc>
              <a:spcBef>
                <a:spcPts val="0"/>
              </a:spcBef>
              <a:spcAft>
                <a:spcPts val="0"/>
              </a:spcAft>
            </a:pPr>
            <a:endParaRPr lang="en-US" altLang="zh-CN" sz="24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endParaRPr>
          </a:p>
        </p:txBody>
      </p:sp>
      <p:sp>
        <p:nvSpPr>
          <p:cNvPr id="8" name="矩形 7"/>
          <p:cNvSpPr/>
          <p:nvPr/>
        </p:nvSpPr>
        <p:spPr>
          <a:xfrm>
            <a:off x="191275" y="-12800"/>
            <a:ext cx="9788525" cy="829945"/>
          </a:xfrm>
          <a:prstGeom prst="rect">
            <a:avLst/>
          </a:prstGeom>
        </p:spPr>
        <p:txBody>
          <a:bodyPr>
            <a:spAutoFit/>
          </a:bodyPr>
          <a:lstStyle/>
          <a:p>
            <a:pPr eaLnBrk="1" fontAlgn="auto" hangingPunct="1">
              <a:lnSpc>
                <a:spcPct val="150000"/>
              </a:lnSpc>
              <a:spcBef>
                <a:spcPts val="0"/>
              </a:spcBef>
              <a:spcAft>
                <a:spcPts val="0"/>
              </a:spcAft>
              <a:defRPr/>
            </a:pPr>
            <a:r>
              <a:rPr lang="en-US" altLang="zh-CN" sz="3200" dirty="0">
                <a:solidFill>
                  <a:srgbClr val="FF0000"/>
                </a:solidFill>
                <a:latin typeface="微软雅黑" panose="020B0503020204020204" pitchFamily="34" charset="-122"/>
                <a:ea typeface="微软雅黑" panose="020B0503020204020204" pitchFamily="34" charset="-122"/>
                <a:sym typeface="+mn-ea"/>
              </a:rPr>
              <a:t>1.3 </a:t>
            </a:r>
            <a:r>
              <a:rPr lang="zh-CN" altLang="en-US" sz="3200" dirty="0">
                <a:solidFill>
                  <a:srgbClr val="FF0000"/>
                </a:solidFill>
                <a:latin typeface="微软雅黑" panose="020B0503020204020204" pitchFamily="34" charset="-122"/>
                <a:ea typeface="微软雅黑" panose="020B0503020204020204" pitchFamily="34" charset="-122"/>
                <a:sym typeface="+mn-ea"/>
              </a:rPr>
              <a:t>系统操作</a:t>
            </a:r>
          </a:p>
        </p:txBody>
      </p:sp>
      <p:pic>
        <p:nvPicPr>
          <p:cNvPr id="7" name="图片 6"/>
          <p:cNvPicPr>
            <a:picLocks noChangeAspect="1"/>
          </p:cNvPicPr>
          <p:nvPr/>
        </p:nvPicPr>
        <p:blipFill>
          <a:blip r:embed="rId3"/>
          <a:stretch>
            <a:fillRect/>
          </a:stretch>
        </p:blipFill>
        <p:spPr>
          <a:xfrm>
            <a:off x="8157645" y="263287"/>
            <a:ext cx="3816424" cy="492442"/>
          </a:xfrm>
          <a:prstGeom prst="rect">
            <a:avLst/>
          </a:prstGeom>
        </p:spPr>
      </p:pic>
    </p:spTree>
    <p:extLst>
      <p:ext uri="{BB962C8B-B14F-4D97-AF65-F5344CB8AC3E}">
        <p14:creationId xmlns:p14="http://schemas.microsoft.com/office/powerpoint/2010/main" val="12848979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stretch>
            <a:fillRect/>
          </a:stretch>
        </p:blipFill>
        <p:spPr>
          <a:xfrm>
            <a:off x="-1" y="6620634"/>
            <a:ext cx="12204000" cy="235406"/>
          </a:xfrm>
          <a:prstGeom prst="rect">
            <a:avLst/>
          </a:prstGeom>
        </p:spPr>
      </p:pic>
      <p:cxnSp>
        <p:nvCxnSpPr>
          <p:cNvPr id="14" name="直接连接符 13"/>
          <p:cNvCxnSpPr/>
          <p:nvPr/>
        </p:nvCxnSpPr>
        <p:spPr>
          <a:xfrm>
            <a:off x="369638" y="928458"/>
            <a:ext cx="11634520" cy="0"/>
          </a:xfrm>
          <a:prstGeom prst="line">
            <a:avLst/>
          </a:prstGeom>
          <a:noFill/>
          <a:ln w="25400" cap="flat" cmpd="sng" algn="ctr">
            <a:solidFill>
              <a:schemeClr val="accent1">
                <a:lumMod val="50000"/>
              </a:schemeClr>
            </a:solidFill>
            <a:prstDash val="solid"/>
            <a:headEnd type="oval" w="med" len="med"/>
            <a:tailEnd type="oval" w="med" len="med"/>
          </a:ln>
          <a:effectLst/>
        </p:spPr>
      </p:cxnSp>
      <p:sp>
        <p:nvSpPr>
          <p:cNvPr id="10" name="矩形 9"/>
          <p:cNvSpPr/>
          <p:nvPr/>
        </p:nvSpPr>
        <p:spPr>
          <a:xfrm>
            <a:off x="47625" y="692785"/>
            <a:ext cx="11964035" cy="1568450"/>
          </a:xfrm>
          <a:prstGeom prst="rect">
            <a:avLst/>
          </a:prstGeom>
        </p:spPr>
        <p:txBody>
          <a:bodyPr wrap="square">
            <a:spAutoFit/>
          </a:bodyPr>
          <a:lstStyle/>
          <a:p>
            <a:pPr eaLnBrk="1" fontAlgn="auto" hangingPunct="1">
              <a:lnSpc>
                <a:spcPct val="200000"/>
              </a:lnSpc>
              <a:spcBef>
                <a:spcPts val="0"/>
              </a:spcBef>
              <a:spcAft>
                <a:spcPts val="0"/>
              </a:spcAft>
            </a:pPr>
            <a:r>
              <a:rPr lang="zh-CN" altLang="zh-CN" sz="2400" dirty="0" smtClean="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待</a:t>
            </a:r>
            <a:r>
              <a:rPr lang="zh-CN" altLang="zh-CN" sz="24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任务所有执行人填报完成之后，即可通过目标绩效考核</a:t>
            </a:r>
            <a:r>
              <a:rPr lang="en-US" altLang="zh-CN" sz="24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4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点击任务名称进入，对执行人任务完成情况进行领导评分（默认完成任务为优秀等级，可点击修改）</a:t>
            </a:r>
          </a:p>
        </p:txBody>
      </p:sp>
      <p:sp>
        <p:nvSpPr>
          <p:cNvPr id="8" name="矩形 7"/>
          <p:cNvSpPr/>
          <p:nvPr/>
        </p:nvSpPr>
        <p:spPr>
          <a:xfrm>
            <a:off x="191275" y="-12800"/>
            <a:ext cx="9788525" cy="829945"/>
          </a:xfrm>
          <a:prstGeom prst="rect">
            <a:avLst/>
          </a:prstGeom>
        </p:spPr>
        <p:txBody>
          <a:bodyPr>
            <a:spAutoFit/>
          </a:bodyPr>
          <a:lstStyle/>
          <a:p>
            <a:pPr eaLnBrk="1" fontAlgn="auto" hangingPunct="1">
              <a:lnSpc>
                <a:spcPct val="150000"/>
              </a:lnSpc>
              <a:spcBef>
                <a:spcPts val="0"/>
              </a:spcBef>
              <a:spcAft>
                <a:spcPts val="0"/>
              </a:spcAft>
              <a:defRPr/>
            </a:pPr>
            <a:r>
              <a:rPr lang="en-US" altLang="zh-CN" sz="3200" dirty="0">
                <a:solidFill>
                  <a:srgbClr val="FF0000"/>
                </a:solidFill>
                <a:latin typeface="微软雅黑" panose="020B0503020204020204" pitchFamily="34" charset="-122"/>
                <a:ea typeface="微软雅黑" panose="020B0503020204020204" pitchFamily="34" charset="-122"/>
                <a:sym typeface="+mn-ea"/>
              </a:rPr>
              <a:t>1.3 </a:t>
            </a:r>
            <a:r>
              <a:rPr lang="zh-CN" altLang="en-US" sz="3200" dirty="0">
                <a:solidFill>
                  <a:srgbClr val="FF0000"/>
                </a:solidFill>
                <a:latin typeface="微软雅黑" panose="020B0503020204020204" pitchFamily="34" charset="-122"/>
                <a:ea typeface="微软雅黑" panose="020B0503020204020204" pitchFamily="34" charset="-122"/>
                <a:sym typeface="+mn-ea"/>
              </a:rPr>
              <a:t>系统操作</a:t>
            </a:r>
          </a:p>
        </p:txBody>
      </p:sp>
      <p:pic>
        <p:nvPicPr>
          <p:cNvPr id="7" name="图片 6"/>
          <p:cNvPicPr>
            <a:picLocks noChangeAspect="1"/>
          </p:cNvPicPr>
          <p:nvPr/>
        </p:nvPicPr>
        <p:blipFill>
          <a:blip r:embed="rId4"/>
          <a:stretch>
            <a:fillRect/>
          </a:stretch>
        </p:blipFill>
        <p:spPr>
          <a:xfrm>
            <a:off x="8157645" y="263287"/>
            <a:ext cx="3816424" cy="492442"/>
          </a:xfrm>
          <a:prstGeom prst="rect">
            <a:avLst/>
          </a:prstGeom>
        </p:spPr>
      </p:pic>
      <p:pic>
        <p:nvPicPr>
          <p:cNvPr id="4" name="图片 3"/>
          <p:cNvPicPr>
            <a:picLocks noChangeAspect="1"/>
          </p:cNvPicPr>
          <p:nvPr/>
        </p:nvPicPr>
        <p:blipFill>
          <a:blip r:embed="rId5"/>
          <a:stretch>
            <a:fillRect/>
          </a:stretch>
        </p:blipFill>
        <p:spPr>
          <a:xfrm>
            <a:off x="624840" y="2132965"/>
            <a:ext cx="10954385" cy="441515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stretch>
            <a:fillRect/>
          </a:stretch>
        </p:blipFill>
        <p:spPr>
          <a:xfrm>
            <a:off x="-1" y="6620634"/>
            <a:ext cx="12204000" cy="235406"/>
          </a:xfrm>
          <a:prstGeom prst="rect">
            <a:avLst/>
          </a:prstGeom>
        </p:spPr>
      </p:pic>
      <p:cxnSp>
        <p:nvCxnSpPr>
          <p:cNvPr id="14" name="直接连接符 13"/>
          <p:cNvCxnSpPr/>
          <p:nvPr/>
        </p:nvCxnSpPr>
        <p:spPr>
          <a:xfrm>
            <a:off x="369638" y="928458"/>
            <a:ext cx="11634520" cy="0"/>
          </a:xfrm>
          <a:prstGeom prst="line">
            <a:avLst/>
          </a:prstGeom>
          <a:noFill/>
          <a:ln w="25400" cap="flat" cmpd="sng" algn="ctr">
            <a:solidFill>
              <a:schemeClr val="accent1">
                <a:lumMod val="50000"/>
              </a:schemeClr>
            </a:solidFill>
            <a:prstDash val="solid"/>
            <a:headEnd type="oval" w="med" len="med"/>
            <a:tailEnd type="oval" w="med" len="med"/>
          </a:ln>
          <a:effectLst/>
        </p:spPr>
      </p:cxnSp>
      <p:sp>
        <p:nvSpPr>
          <p:cNvPr id="10" name="矩形 9"/>
          <p:cNvSpPr/>
          <p:nvPr/>
        </p:nvSpPr>
        <p:spPr>
          <a:xfrm>
            <a:off x="47625" y="692785"/>
            <a:ext cx="11964035" cy="1568450"/>
          </a:xfrm>
          <a:prstGeom prst="rect">
            <a:avLst/>
          </a:prstGeom>
        </p:spPr>
        <p:txBody>
          <a:bodyPr wrap="square">
            <a:spAutoFit/>
          </a:bodyPr>
          <a:lstStyle/>
          <a:p>
            <a:pPr eaLnBrk="1" fontAlgn="auto" hangingPunct="1">
              <a:lnSpc>
                <a:spcPct val="200000"/>
              </a:lnSpc>
              <a:spcBef>
                <a:spcPts val="0"/>
              </a:spcBef>
              <a:spcAft>
                <a:spcPts val="0"/>
              </a:spcAft>
            </a:pPr>
            <a:r>
              <a:rPr lang="zh-CN" altLang="zh-CN" sz="2400" dirty="0" smtClean="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待</a:t>
            </a:r>
            <a:r>
              <a:rPr lang="zh-CN" altLang="zh-CN" sz="24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任务所有执行人填报完成之后，即可通过目标绩效考核</a:t>
            </a:r>
            <a:r>
              <a:rPr lang="en-US" altLang="zh-CN" sz="24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4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点击任务名称进入，对执行人任务完成情况进行领导评分（默认完成任务为优秀等级，可点击修改）</a:t>
            </a:r>
          </a:p>
        </p:txBody>
      </p:sp>
      <p:sp>
        <p:nvSpPr>
          <p:cNvPr id="8" name="矩形 7"/>
          <p:cNvSpPr/>
          <p:nvPr/>
        </p:nvSpPr>
        <p:spPr>
          <a:xfrm>
            <a:off x="191275" y="-12800"/>
            <a:ext cx="9788525" cy="829945"/>
          </a:xfrm>
          <a:prstGeom prst="rect">
            <a:avLst/>
          </a:prstGeom>
        </p:spPr>
        <p:txBody>
          <a:bodyPr>
            <a:spAutoFit/>
          </a:bodyPr>
          <a:lstStyle/>
          <a:p>
            <a:pPr eaLnBrk="1" fontAlgn="auto" hangingPunct="1">
              <a:lnSpc>
                <a:spcPct val="150000"/>
              </a:lnSpc>
              <a:spcBef>
                <a:spcPts val="0"/>
              </a:spcBef>
              <a:spcAft>
                <a:spcPts val="0"/>
              </a:spcAft>
              <a:defRPr/>
            </a:pPr>
            <a:r>
              <a:rPr lang="en-US" altLang="zh-CN" sz="3200" dirty="0">
                <a:solidFill>
                  <a:srgbClr val="FF0000"/>
                </a:solidFill>
                <a:latin typeface="微软雅黑" panose="020B0503020204020204" pitchFamily="34" charset="-122"/>
                <a:ea typeface="微软雅黑" panose="020B0503020204020204" pitchFamily="34" charset="-122"/>
                <a:sym typeface="+mn-ea"/>
              </a:rPr>
              <a:t>1.3 </a:t>
            </a:r>
            <a:r>
              <a:rPr lang="zh-CN" altLang="en-US" sz="3200" dirty="0">
                <a:solidFill>
                  <a:srgbClr val="FF0000"/>
                </a:solidFill>
                <a:latin typeface="微软雅黑" panose="020B0503020204020204" pitchFamily="34" charset="-122"/>
                <a:ea typeface="微软雅黑" panose="020B0503020204020204" pitchFamily="34" charset="-122"/>
                <a:sym typeface="+mn-ea"/>
              </a:rPr>
              <a:t>系统操作</a:t>
            </a:r>
          </a:p>
        </p:txBody>
      </p:sp>
      <p:pic>
        <p:nvPicPr>
          <p:cNvPr id="7" name="图片 6"/>
          <p:cNvPicPr>
            <a:picLocks noChangeAspect="1"/>
          </p:cNvPicPr>
          <p:nvPr/>
        </p:nvPicPr>
        <p:blipFill>
          <a:blip r:embed="rId4"/>
          <a:stretch>
            <a:fillRect/>
          </a:stretch>
        </p:blipFill>
        <p:spPr>
          <a:xfrm>
            <a:off x="8157645" y="263287"/>
            <a:ext cx="3816424" cy="492442"/>
          </a:xfrm>
          <a:prstGeom prst="rect">
            <a:avLst/>
          </a:prstGeom>
        </p:spPr>
      </p:pic>
      <p:pic>
        <p:nvPicPr>
          <p:cNvPr id="4" name="图片 3"/>
          <p:cNvPicPr>
            <a:picLocks noChangeAspect="1"/>
          </p:cNvPicPr>
          <p:nvPr/>
        </p:nvPicPr>
        <p:blipFill>
          <a:blip r:embed="rId5"/>
          <a:stretch>
            <a:fillRect/>
          </a:stretch>
        </p:blipFill>
        <p:spPr>
          <a:xfrm>
            <a:off x="624840" y="2132965"/>
            <a:ext cx="10954385" cy="4415155"/>
          </a:xfrm>
          <a:prstGeom prst="rect">
            <a:avLst/>
          </a:prstGeom>
        </p:spPr>
      </p:pic>
    </p:spTree>
    <p:extLst>
      <p:ext uri="{BB962C8B-B14F-4D97-AF65-F5344CB8AC3E}">
        <p14:creationId xmlns:p14="http://schemas.microsoft.com/office/powerpoint/2010/main" val="24600384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a:stretch>
            <a:fillRect/>
          </a:stretch>
        </p:blipFill>
        <p:spPr>
          <a:xfrm>
            <a:off x="-1" y="6620634"/>
            <a:ext cx="12204000" cy="235406"/>
          </a:xfrm>
          <a:prstGeom prst="rect">
            <a:avLst/>
          </a:prstGeom>
        </p:spPr>
      </p:pic>
      <p:cxnSp>
        <p:nvCxnSpPr>
          <p:cNvPr id="14" name="直接连接符 13"/>
          <p:cNvCxnSpPr/>
          <p:nvPr/>
        </p:nvCxnSpPr>
        <p:spPr>
          <a:xfrm>
            <a:off x="369638" y="928458"/>
            <a:ext cx="11634520" cy="0"/>
          </a:xfrm>
          <a:prstGeom prst="line">
            <a:avLst/>
          </a:prstGeom>
          <a:noFill/>
          <a:ln w="25400" cap="flat" cmpd="sng" algn="ctr">
            <a:solidFill>
              <a:schemeClr val="accent1">
                <a:lumMod val="50000"/>
              </a:schemeClr>
            </a:solidFill>
            <a:prstDash val="solid"/>
            <a:headEnd type="oval" w="med" len="med"/>
            <a:tailEnd type="oval" w="med" len="med"/>
          </a:ln>
          <a:effectLst/>
        </p:spPr>
      </p:cxnSp>
      <p:sp>
        <p:nvSpPr>
          <p:cNvPr id="10" name="矩形 9"/>
          <p:cNvSpPr/>
          <p:nvPr/>
        </p:nvSpPr>
        <p:spPr>
          <a:xfrm>
            <a:off x="47625" y="692785"/>
            <a:ext cx="11964035" cy="829945"/>
          </a:xfrm>
          <a:prstGeom prst="rect">
            <a:avLst/>
          </a:prstGeom>
        </p:spPr>
        <p:txBody>
          <a:bodyPr wrap="square">
            <a:spAutoFit/>
          </a:bodyPr>
          <a:lstStyle/>
          <a:p>
            <a:pPr eaLnBrk="1" fontAlgn="auto" hangingPunct="1">
              <a:lnSpc>
                <a:spcPct val="200000"/>
              </a:lnSpc>
              <a:spcBef>
                <a:spcPts val="0"/>
              </a:spcBef>
              <a:spcAft>
                <a:spcPts val="0"/>
              </a:spcAft>
            </a:pPr>
            <a:r>
              <a:rPr lang="zh-CN" altLang="zh-CN" sz="24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4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6</a:t>
            </a:r>
            <a:r>
              <a:rPr lang="zh-CN" altLang="zh-CN" sz="24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）领导评分完成之后，即可</a:t>
            </a:r>
            <a:r>
              <a:rPr lang="zh-CN" altLang="en-US" sz="24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点击绩效提交与审核按钮进行提交与审核。</a:t>
            </a:r>
          </a:p>
        </p:txBody>
      </p:sp>
      <p:sp>
        <p:nvSpPr>
          <p:cNvPr id="8" name="矩形 7"/>
          <p:cNvSpPr/>
          <p:nvPr/>
        </p:nvSpPr>
        <p:spPr>
          <a:xfrm>
            <a:off x="191275" y="-12800"/>
            <a:ext cx="9788525" cy="829945"/>
          </a:xfrm>
          <a:prstGeom prst="rect">
            <a:avLst/>
          </a:prstGeom>
        </p:spPr>
        <p:txBody>
          <a:bodyPr>
            <a:spAutoFit/>
          </a:bodyPr>
          <a:lstStyle/>
          <a:p>
            <a:pPr eaLnBrk="1" fontAlgn="auto" hangingPunct="1">
              <a:lnSpc>
                <a:spcPct val="150000"/>
              </a:lnSpc>
              <a:spcBef>
                <a:spcPts val="0"/>
              </a:spcBef>
              <a:spcAft>
                <a:spcPts val="0"/>
              </a:spcAft>
              <a:defRPr/>
            </a:pPr>
            <a:r>
              <a:rPr lang="en-US" altLang="zh-CN" sz="3200" dirty="0">
                <a:solidFill>
                  <a:srgbClr val="FF0000"/>
                </a:solidFill>
                <a:latin typeface="微软雅黑" panose="020B0503020204020204" pitchFamily="34" charset="-122"/>
                <a:ea typeface="微软雅黑" panose="020B0503020204020204" pitchFamily="34" charset="-122"/>
                <a:sym typeface="+mn-ea"/>
              </a:rPr>
              <a:t>1.3 </a:t>
            </a:r>
            <a:r>
              <a:rPr lang="zh-CN" altLang="en-US" sz="3200" dirty="0">
                <a:solidFill>
                  <a:srgbClr val="FF0000"/>
                </a:solidFill>
                <a:latin typeface="微软雅黑" panose="020B0503020204020204" pitchFamily="34" charset="-122"/>
                <a:ea typeface="微软雅黑" panose="020B0503020204020204" pitchFamily="34" charset="-122"/>
                <a:sym typeface="+mn-ea"/>
              </a:rPr>
              <a:t>系统操作</a:t>
            </a:r>
          </a:p>
        </p:txBody>
      </p:sp>
      <p:pic>
        <p:nvPicPr>
          <p:cNvPr id="7" name="图片 6"/>
          <p:cNvPicPr>
            <a:picLocks noChangeAspect="1"/>
          </p:cNvPicPr>
          <p:nvPr/>
        </p:nvPicPr>
        <p:blipFill>
          <a:blip r:embed="rId3"/>
          <a:stretch>
            <a:fillRect/>
          </a:stretch>
        </p:blipFill>
        <p:spPr>
          <a:xfrm>
            <a:off x="8157645" y="263287"/>
            <a:ext cx="3816424" cy="492442"/>
          </a:xfrm>
          <a:prstGeom prst="rect">
            <a:avLst/>
          </a:prstGeom>
        </p:spPr>
      </p:pic>
      <p:pic>
        <p:nvPicPr>
          <p:cNvPr id="2" name="图片 1"/>
          <p:cNvPicPr>
            <a:picLocks noChangeAspect="1"/>
          </p:cNvPicPr>
          <p:nvPr/>
        </p:nvPicPr>
        <p:blipFill>
          <a:blip r:embed="rId4"/>
          <a:stretch>
            <a:fillRect/>
          </a:stretch>
        </p:blipFill>
        <p:spPr>
          <a:xfrm>
            <a:off x="695325" y="1402080"/>
            <a:ext cx="10958830" cy="505650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a:stretch>
            <a:fillRect/>
          </a:stretch>
        </p:blipFill>
        <p:spPr>
          <a:xfrm>
            <a:off x="-1" y="6620634"/>
            <a:ext cx="12204000" cy="235406"/>
          </a:xfrm>
          <a:prstGeom prst="rect">
            <a:avLst/>
          </a:prstGeom>
        </p:spPr>
      </p:pic>
      <p:cxnSp>
        <p:nvCxnSpPr>
          <p:cNvPr id="14" name="直接连接符 13"/>
          <p:cNvCxnSpPr/>
          <p:nvPr/>
        </p:nvCxnSpPr>
        <p:spPr>
          <a:xfrm>
            <a:off x="369638" y="928458"/>
            <a:ext cx="11634520" cy="0"/>
          </a:xfrm>
          <a:prstGeom prst="line">
            <a:avLst/>
          </a:prstGeom>
          <a:noFill/>
          <a:ln w="25400" cap="flat" cmpd="sng" algn="ctr">
            <a:solidFill>
              <a:schemeClr val="accent1">
                <a:lumMod val="50000"/>
              </a:schemeClr>
            </a:solidFill>
            <a:prstDash val="solid"/>
            <a:headEnd type="oval" w="med" len="med"/>
            <a:tailEnd type="oval" w="med" len="med"/>
          </a:ln>
          <a:effectLst/>
        </p:spPr>
      </p:cxnSp>
      <p:sp>
        <p:nvSpPr>
          <p:cNvPr id="10" name="矩形 9"/>
          <p:cNvSpPr/>
          <p:nvPr/>
        </p:nvSpPr>
        <p:spPr>
          <a:xfrm>
            <a:off x="47625" y="692785"/>
            <a:ext cx="11964035" cy="1568450"/>
          </a:xfrm>
          <a:prstGeom prst="rect">
            <a:avLst/>
          </a:prstGeom>
        </p:spPr>
        <p:txBody>
          <a:bodyPr wrap="square">
            <a:spAutoFit/>
          </a:bodyPr>
          <a:lstStyle/>
          <a:p>
            <a:pPr eaLnBrk="1" fontAlgn="auto" hangingPunct="1">
              <a:lnSpc>
                <a:spcPct val="200000"/>
              </a:lnSpc>
              <a:spcBef>
                <a:spcPts val="0"/>
              </a:spcBef>
              <a:spcAft>
                <a:spcPts val="0"/>
              </a:spcAft>
            </a:pPr>
            <a:r>
              <a:rPr lang="zh-CN" altLang="zh-CN" sz="24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4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7</a:t>
            </a:r>
            <a:r>
              <a:rPr lang="zh-CN" altLang="zh-CN" sz="24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）点击提交与审核后，会自动生成校评等级，再次点击绩效提交与审核按钮，审核通过。</a:t>
            </a:r>
          </a:p>
        </p:txBody>
      </p:sp>
      <p:sp>
        <p:nvSpPr>
          <p:cNvPr id="8" name="矩形 7"/>
          <p:cNvSpPr/>
          <p:nvPr/>
        </p:nvSpPr>
        <p:spPr>
          <a:xfrm>
            <a:off x="191275" y="-12800"/>
            <a:ext cx="9788525" cy="829945"/>
          </a:xfrm>
          <a:prstGeom prst="rect">
            <a:avLst/>
          </a:prstGeom>
        </p:spPr>
        <p:txBody>
          <a:bodyPr>
            <a:spAutoFit/>
          </a:bodyPr>
          <a:lstStyle/>
          <a:p>
            <a:pPr eaLnBrk="1" fontAlgn="auto" hangingPunct="1">
              <a:lnSpc>
                <a:spcPct val="150000"/>
              </a:lnSpc>
              <a:spcBef>
                <a:spcPts val="0"/>
              </a:spcBef>
              <a:spcAft>
                <a:spcPts val="0"/>
              </a:spcAft>
              <a:defRPr/>
            </a:pPr>
            <a:r>
              <a:rPr lang="en-US" altLang="zh-CN" sz="3200" dirty="0">
                <a:solidFill>
                  <a:srgbClr val="FF0000"/>
                </a:solidFill>
                <a:latin typeface="微软雅黑" panose="020B0503020204020204" pitchFamily="34" charset="-122"/>
                <a:ea typeface="微软雅黑" panose="020B0503020204020204" pitchFamily="34" charset="-122"/>
                <a:sym typeface="+mn-ea"/>
              </a:rPr>
              <a:t>1.3 </a:t>
            </a:r>
            <a:r>
              <a:rPr lang="zh-CN" altLang="en-US" sz="3200" dirty="0">
                <a:solidFill>
                  <a:srgbClr val="FF0000"/>
                </a:solidFill>
                <a:latin typeface="微软雅黑" panose="020B0503020204020204" pitchFamily="34" charset="-122"/>
                <a:ea typeface="微软雅黑" panose="020B0503020204020204" pitchFamily="34" charset="-122"/>
                <a:sym typeface="+mn-ea"/>
              </a:rPr>
              <a:t>系统操作</a:t>
            </a:r>
          </a:p>
        </p:txBody>
      </p:sp>
      <p:pic>
        <p:nvPicPr>
          <p:cNvPr id="7" name="图片 6"/>
          <p:cNvPicPr>
            <a:picLocks noChangeAspect="1"/>
          </p:cNvPicPr>
          <p:nvPr/>
        </p:nvPicPr>
        <p:blipFill>
          <a:blip r:embed="rId3"/>
          <a:stretch>
            <a:fillRect/>
          </a:stretch>
        </p:blipFill>
        <p:spPr>
          <a:xfrm>
            <a:off x="8157645" y="263287"/>
            <a:ext cx="3816424" cy="492442"/>
          </a:xfrm>
          <a:prstGeom prst="rect">
            <a:avLst/>
          </a:prstGeom>
        </p:spPr>
      </p:pic>
      <p:pic>
        <p:nvPicPr>
          <p:cNvPr id="3" name="图片 2"/>
          <p:cNvPicPr>
            <a:picLocks noChangeAspect="1"/>
          </p:cNvPicPr>
          <p:nvPr/>
        </p:nvPicPr>
        <p:blipFill>
          <a:blip r:embed="rId4"/>
          <a:stretch>
            <a:fillRect/>
          </a:stretch>
        </p:blipFill>
        <p:spPr>
          <a:xfrm>
            <a:off x="710565" y="1412875"/>
            <a:ext cx="10930255" cy="514985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8157645" y="263287"/>
            <a:ext cx="3816424" cy="492442"/>
          </a:xfrm>
          <a:prstGeom prst="rect">
            <a:avLst/>
          </a:prstGeom>
        </p:spPr>
      </p:pic>
      <p:sp>
        <p:nvSpPr>
          <p:cNvPr id="99330" name="矩形 19"/>
          <p:cNvSpPr>
            <a:spLocks noChangeArrowheads="1"/>
          </p:cNvSpPr>
          <p:nvPr/>
        </p:nvSpPr>
        <p:spPr bwMode="auto">
          <a:xfrm>
            <a:off x="295275" y="0"/>
            <a:ext cx="7555183" cy="743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b="1">
                <a:solidFill>
                  <a:schemeClr val="tx1"/>
                </a:solidFill>
                <a:latin typeface="宋体" panose="02010600030101010101" pitchFamily="2" charset="-122"/>
                <a:ea typeface="宋体" panose="02010600030101010101" pitchFamily="2" charset="-122"/>
              </a:defRPr>
            </a:lvl1pPr>
            <a:lvl2pPr marL="742950" indent="-285750">
              <a:defRPr sz="2000" b="1">
                <a:solidFill>
                  <a:schemeClr val="tx1"/>
                </a:solidFill>
                <a:latin typeface="宋体" panose="02010600030101010101" pitchFamily="2" charset="-122"/>
                <a:ea typeface="宋体" panose="02010600030101010101" pitchFamily="2" charset="-122"/>
              </a:defRPr>
            </a:lvl2pPr>
            <a:lvl3pPr marL="1143000" indent="-228600">
              <a:defRPr sz="2000" b="1">
                <a:solidFill>
                  <a:schemeClr val="tx1"/>
                </a:solidFill>
                <a:latin typeface="宋体" panose="02010600030101010101" pitchFamily="2" charset="-122"/>
                <a:ea typeface="宋体" panose="02010600030101010101" pitchFamily="2" charset="-122"/>
              </a:defRPr>
            </a:lvl3pPr>
            <a:lvl4pPr marL="1600200" indent="-228600">
              <a:defRPr sz="2000" b="1">
                <a:solidFill>
                  <a:schemeClr val="tx1"/>
                </a:solidFill>
                <a:latin typeface="宋体" panose="02010600030101010101" pitchFamily="2" charset="-122"/>
                <a:ea typeface="宋体" panose="02010600030101010101" pitchFamily="2" charset="-122"/>
              </a:defRPr>
            </a:lvl4pPr>
            <a:lvl5pPr marL="2057400" indent="-228600">
              <a:defRPr sz="2000" b="1">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9pPr>
          </a:lstStyle>
          <a:p>
            <a:pPr eaLnBrk="1" hangingPunct="1">
              <a:lnSpc>
                <a:spcPct val="150000"/>
              </a:lnSpc>
            </a:pPr>
            <a:r>
              <a:rPr lang="en-US" altLang="zh-CN" sz="3200" dirty="0">
                <a:solidFill>
                  <a:srgbClr val="FF0000"/>
                </a:solidFill>
                <a:latin typeface="微软雅黑" panose="020B0503020204020204" pitchFamily="34" charset="-122"/>
                <a:ea typeface="微软雅黑" panose="020B0503020204020204" pitchFamily="34" charset="-122"/>
                <a:sym typeface="+mn-ea"/>
              </a:rPr>
              <a:t>1.1  </a:t>
            </a:r>
            <a:r>
              <a:rPr lang="zh-CN" altLang="en-US" sz="3200" dirty="0">
                <a:solidFill>
                  <a:srgbClr val="FF0000"/>
                </a:solidFill>
                <a:latin typeface="微软雅黑" panose="020B0503020204020204" pitchFamily="34" charset="-122"/>
                <a:ea typeface="微软雅黑" panose="020B0503020204020204" pitchFamily="34" charset="-122"/>
                <a:sym typeface="+mn-ea"/>
              </a:rPr>
              <a:t>登录</a:t>
            </a:r>
          </a:p>
        </p:txBody>
      </p:sp>
      <p:cxnSp>
        <p:nvCxnSpPr>
          <p:cNvPr id="25" name="直接连接符 24"/>
          <p:cNvCxnSpPr/>
          <p:nvPr/>
        </p:nvCxnSpPr>
        <p:spPr>
          <a:xfrm>
            <a:off x="49213" y="801688"/>
            <a:ext cx="11349037"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49213" y="801688"/>
            <a:ext cx="11704643" cy="650"/>
          </a:xfrm>
          <a:prstGeom prst="line">
            <a:avLst/>
          </a:prstGeom>
          <a:noFill/>
          <a:ln w="25400" cap="flat" cmpd="sng" algn="ctr">
            <a:solidFill>
              <a:schemeClr val="accent1">
                <a:lumMod val="50000"/>
              </a:schemeClr>
            </a:solidFill>
            <a:prstDash val="solid"/>
            <a:headEnd type="oval" w="med" len="med"/>
            <a:tailEnd type="oval" w="med" len="med"/>
          </a:ln>
          <a:effectLst/>
        </p:spPr>
      </p:cxnSp>
      <p:pic>
        <p:nvPicPr>
          <p:cNvPr id="54" name="图片 53"/>
          <p:cNvPicPr>
            <a:picLocks noChangeAspect="1"/>
          </p:cNvPicPr>
          <p:nvPr/>
        </p:nvPicPr>
        <p:blipFill>
          <a:blip r:embed="rId4"/>
          <a:stretch>
            <a:fillRect/>
          </a:stretch>
        </p:blipFill>
        <p:spPr>
          <a:xfrm>
            <a:off x="-1" y="6626848"/>
            <a:ext cx="12204000" cy="235406"/>
          </a:xfrm>
          <a:prstGeom prst="rect">
            <a:avLst/>
          </a:prstGeom>
        </p:spPr>
      </p:pic>
      <p:sp>
        <p:nvSpPr>
          <p:cNvPr id="4" name="文本框 3"/>
          <p:cNvSpPr txBox="1"/>
          <p:nvPr/>
        </p:nvSpPr>
        <p:spPr>
          <a:xfrm>
            <a:off x="920115" y="1268730"/>
            <a:ext cx="10013950" cy="4308872"/>
          </a:xfrm>
          <a:prstGeom prst="rect">
            <a:avLst/>
          </a:prstGeom>
          <a:noFill/>
        </p:spPr>
        <p:txBody>
          <a:bodyPr wrap="square" lIns="0" tIns="0" rIns="0" bIns="0" rtlCol="0">
            <a:spAutoFit/>
          </a:bodyPr>
          <a:lstStyle/>
          <a:p>
            <a:r>
              <a:rPr lang="zh-CN" altLang="en-US" sz="4000" b="0" dirty="0" smtClean="0">
                <a:solidFill>
                  <a:schemeClr val="tx1"/>
                </a:solidFill>
                <a:latin typeface="微软雅黑" panose="020B0503020204020204" pitchFamily="34" charset="-122"/>
                <a:ea typeface="微软雅黑" panose="020B0503020204020204" pitchFamily="34" charset="-122"/>
              </a:rPr>
              <a:t>打开</a:t>
            </a:r>
            <a:r>
              <a:rPr lang="zh-CN" altLang="en-US" sz="4000" b="0" dirty="0">
                <a:solidFill>
                  <a:schemeClr val="tx1"/>
                </a:solidFill>
                <a:latin typeface="微软雅黑" panose="020B0503020204020204" pitchFamily="34" charset="-122"/>
                <a:ea typeface="微软雅黑" panose="020B0503020204020204" pitchFamily="34" charset="-122"/>
              </a:rPr>
              <a:t>浏览器，输入学校官网地址 安徽新闻出版职业技术学院 (</a:t>
            </a:r>
            <a:r>
              <a:rPr lang="zh-CN" altLang="en-US" sz="4000" dirty="0">
                <a:solidFill>
                  <a:srgbClr val="FF0000"/>
                </a:solidFill>
                <a:latin typeface="微软雅黑" panose="020B0503020204020204" pitchFamily="34" charset="-122"/>
                <a:ea typeface="微软雅黑" panose="020B0503020204020204" pitchFamily="34" charset="-122"/>
              </a:rPr>
              <a:t>ahcbxy.edu.cn</a:t>
            </a:r>
            <a:r>
              <a:rPr lang="zh-CN" altLang="en-US" sz="4000" b="0" dirty="0">
                <a:solidFill>
                  <a:schemeClr val="tx1"/>
                </a:solidFill>
                <a:latin typeface="微软雅黑" panose="020B0503020204020204" pitchFamily="34" charset="-122"/>
                <a:ea typeface="微软雅黑" panose="020B0503020204020204" pitchFamily="34" charset="-122"/>
              </a:rPr>
              <a:t>) </a:t>
            </a:r>
            <a:r>
              <a:rPr lang="zh-CN" altLang="en-US" sz="4000" b="0" dirty="0" smtClean="0">
                <a:solidFill>
                  <a:schemeClr val="tx1"/>
                </a:solidFill>
                <a:latin typeface="微软雅黑" panose="020B0503020204020204" pitchFamily="34" charset="-122"/>
                <a:ea typeface="微软雅黑" panose="020B0503020204020204" pitchFamily="34" charset="-122"/>
              </a:rPr>
              <a:t>，拉到底部点击办事</a:t>
            </a:r>
            <a:r>
              <a:rPr lang="zh-CN" altLang="en-US" sz="4000" b="0" dirty="0">
                <a:solidFill>
                  <a:schemeClr val="tx1"/>
                </a:solidFill>
                <a:latin typeface="微软雅黑" panose="020B0503020204020204" pitchFamily="34" charset="-122"/>
                <a:ea typeface="微软雅黑" panose="020B0503020204020204" pitchFamily="34" charset="-122"/>
              </a:rPr>
              <a:t>大厅-----统一身份认证界面，输入账号、密码登陆（</a:t>
            </a:r>
            <a:r>
              <a:rPr lang="zh-CN" altLang="en-US" sz="4000" dirty="0">
                <a:solidFill>
                  <a:srgbClr val="FF0000"/>
                </a:solidFill>
                <a:latin typeface="微软雅黑" panose="020B0503020204020204" pitchFamily="34" charset="-122"/>
                <a:ea typeface="微软雅黑" panose="020B0503020204020204" pitchFamily="34" charset="-122"/>
              </a:rPr>
              <a:t>统一身份认证账号密码，非诊改系统账号密码</a:t>
            </a:r>
            <a:r>
              <a:rPr lang="zh-CN" altLang="en-US" sz="4000" b="0" dirty="0">
                <a:solidFill>
                  <a:schemeClr val="tx1"/>
                </a:solidFill>
                <a:latin typeface="微软雅黑" panose="020B0503020204020204" pitchFamily="34" charset="-122"/>
                <a:ea typeface="微软雅黑" panose="020B0503020204020204" pitchFamily="34" charset="-122"/>
              </a:rPr>
              <a:t>）。登陆后进入一站式服务大厅，点击</a:t>
            </a:r>
            <a:r>
              <a:rPr lang="zh-CN" altLang="en-US" sz="4000" dirty="0">
                <a:solidFill>
                  <a:srgbClr val="FF0000"/>
                </a:solidFill>
                <a:latin typeface="微软雅黑" panose="020B0503020204020204" pitchFamily="34" charset="-122"/>
                <a:ea typeface="微软雅黑" panose="020B0503020204020204" pitchFamily="34" charset="-122"/>
              </a:rPr>
              <a:t>业务直通车-----业务系统-----教学诊断与改进平台</a:t>
            </a:r>
            <a:r>
              <a:rPr lang="zh-CN" altLang="en-US" sz="4000" b="0" dirty="0">
                <a:solidFill>
                  <a:schemeClr val="tx1"/>
                </a:solidFill>
                <a:latin typeface="微软雅黑" panose="020B0503020204020204" pitchFamily="34" charset="-122"/>
                <a:ea typeface="微软雅黑" panose="020B0503020204020204" pitchFamily="34" charset="-122"/>
              </a:rPr>
              <a:t>即可进入。</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a:stretch>
            <a:fillRect/>
          </a:stretch>
        </p:blipFill>
        <p:spPr>
          <a:xfrm>
            <a:off x="-1" y="6620634"/>
            <a:ext cx="12204000" cy="235406"/>
          </a:xfrm>
          <a:prstGeom prst="rect">
            <a:avLst/>
          </a:prstGeom>
        </p:spPr>
      </p:pic>
      <p:cxnSp>
        <p:nvCxnSpPr>
          <p:cNvPr id="14" name="直接连接符 13"/>
          <p:cNvCxnSpPr/>
          <p:nvPr/>
        </p:nvCxnSpPr>
        <p:spPr>
          <a:xfrm>
            <a:off x="369638" y="928458"/>
            <a:ext cx="11634520" cy="0"/>
          </a:xfrm>
          <a:prstGeom prst="line">
            <a:avLst/>
          </a:prstGeom>
          <a:noFill/>
          <a:ln w="25400" cap="flat" cmpd="sng" algn="ctr">
            <a:solidFill>
              <a:schemeClr val="accent1">
                <a:lumMod val="50000"/>
              </a:schemeClr>
            </a:solidFill>
            <a:prstDash val="solid"/>
            <a:headEnd type="oval" w="med" len="med"/>
            <a:tailEnd type="oval" w="med" len="med"/>
          </a:ln>
          <a:effectLst/>
        </p:spPr>
      </p:cxnSp>
      <p:sp>
        <p:nvSpPr>
          <p:cNvPr id="10" name="矩形 9"/>
          <p:cNvSpPr/>
          <p:nvPr/>
        </p:nvSpPr>
        <p:spPr>
          <a:xfrm>
            <a:off x="47625" y="692785"/>
            <a:ext cx="11964035" cy="829945"/>
          </a:xfrm>
          <a:prstGeom prst="rect">
            <a:avLst/>
          </a:prstGeom>
        </p:spPr>
        <p:txBody>
          <a:bodyPr wrap="square">
            <a:spAutoFit/>
          </a:bodyPr>
          <a:lstStyle/>
          <a:p>
            <a:pPr eaLnBrk="1" fontAlgn="auto" hangingPunct="1">
              <a:lnSpc>
                <a:spcPct val="200000"/>
              </a:lnSpc>
              <a:spcBef>
                <a:spcPts val="0"/>
              </a:spcBef>
              <a:spcAft>
                <a:spcPts val="0"/>
              </a:spcAft>
            </a:pPr>
            <a:r>
              <a:rPr lang="zh-CN" altLang="zh-CN" sz="24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4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8</a:t>
            </a:r>
            <a:r>
              <a:rPr lang="zh-CN" altLang="zh-CN" sz="24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）审核通过后，进行绩效报告提交与审核，点击按钮，进入绩效报告编辑界面。</a:t>
            </a:r>
          </a:p>
        </p:txBody>
      </p:sp>
      <p:sp>
        <p:nvSpPr>
          <p:cNvPr id="8" name="矩形 7"/>
          <p:cNvSpPr/>
          <p:nvPr/>
        </p:nvSpPr>
        <p:spPr>
          <a:xfrm>
            <a:off x="191275" y="-12800"/>
            <a:ext cx="9788525" cy="829945"/>
          </a:xfrm>
          <a:prstGeom prst="rect">
            <a:avLst/>
          </a:prstGeom>
        </p:spPr>
        <p:txBody>
          <a:bodyPr>
            <a:spAutoFit/>
          </a:bodyPr>
          <a:lstStyle/>
          <a:p>
            <a:pPr eaLnBrk="1" fontAlgn="auto" hangingPunct="1">
              <a:lnSpc>
                <a:spcPct val="150000"/>
              </a:lnSpc>
              <a:spcBef>
                <a:spcPts val="0"/>
              </a:spcBef>
              <a:spcAft>
                <a:spcPts val="0"/>
              </a:spcAft>
              <a:defRPr/>
            </a:pPr>
            <a:r>
              <a:rPr lang="en-US" altLang="zh-CN" sz="3200" dirty="0">
                <a:solidFill>
                  <a:srgbClr val="FF0000"/>
                </a:solidFill>
                <a:latin typeface="微软雅黑" panose="020B0503020204020204" pitchFamily="34" charset="-122"/>
                <a:ea typeface="微软雅黑" panose="020B0503020204020204" pitchFamily="34" charset="-122"/>
                <a:sym typeface="+mn-ea"/>
              </a:rPr>
              <a:t>1.3 </a:t>
            </a:r>
            <a:r>
              <a:rPr lang="zh-CN" altLang="en-US" sz="3200" dirty="0">
                <a:solidFill>
                  <a:srgbClr val="FF0000"/>
                </a:solidFill>
                <a:latin typeface="微软雅黑" panose="020B0503020204020204" pitchFamily="34" charset="-122"/>
                <a:ea typeface="微软雅黑" panose="020B0503020204020204" pitchFamily="34" charset="-122"/>
                <a:sym typeface="+mn-ea"/>
              </a:rPr>
              <a:t>系统操作</a:t>
            </a:r>
          </a:p>
        </p:txBody>
      </p:sp>
      <p:pic>
        <p:nvPicPr>
          <p:cNvPr id="7" name="图片 6"/>
          <p:cNvPicPr>
            <a:picLocks noChangeAspect="1"/>
          </p:cNvPicPr>
          <p:nvPr/>
        </p:nvPicPr>
        <p:blipFill>
          <a:blip r:embed="rId3"/>
          <a:stretch>
            <a:fillRect/>
          </a:stretch>
        </p:blipFill>
        <p:spPr>
          <a:xfrm>
            <a:off x="8157645" y="263287"/>
            <a:ext cx="3816424" cy="492442"/>
          </a:xfrm>
          <a:prstGeom prst="rect">
            <a:avLst/>
          </a:prstGeom>
        </p:spPr>
      </p:pic>
      <p:pic>
        <p:nvPicPr>
          <p:cNvPr id="2" name="图片 1"/>
          <p:cNvPicPr>
            <a:picLocks noChangeAspect="1"/>
          </p:cNvPicPr>
          <p:nvPr/>
        </p:nvPicPr>
        <p:blipFill>
          <a:blip r:embed="rId4"/>
          <a:stretch>
            <a:fillRect/>
          </a:stretch>
        </p:blipFill>
        <p:spPr>
          <a:xfrm>
            <a:off x="701675" y="1412875"/>
            <a:ext cx="10935335" cy="512191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a:stretch>
            <a:fillRect/>
          </a:stretch>
        </p:blipFill>
        <p:spPr>
          <a:xfrm>
            <a:off x="-1" y="6620634"/>
            <a:ext cx="12204000" cy="235406"/>
          </a:xfrm>
          <a:prstGeom prst="rect">
            <a:avLst/>
          </a:prstGeom>
        </p:spPr>
      </p:pic>
      <p:cxnSp>
        <p:nvCxnSpPr>
          <p:cNvPr id="14" name="直接连接符 13"/>
          <p:cNvCxnSpPr/>
          <p:nvPr/>
        </p:nvCxnSpPr>
        <p:spPr>
          <a:xfrm>
            <a:off x="369638" y="928458"/>
            <a:ext cx="11634520" cy="0"/>
          </a:xfrm>
          <a:prstGeom prst="line">
            <a:avLst/>
          </a:prstGeom>
          <a:noFill/>
          <a:ln w="25400" cap="flat" cmpd="sng" algn="ctr">
            <a:solidFill>
              <a:schemeClr val="accent1">
                <a:lumMod val="50000"/>
              </a:schemeClr>
            </a:solidFill>
            <a:prstDash val="solid"/>
            <a:headEnd type="oval" w="med" len="med"/>
            <a:tailEnd type="oval" w="med" len="med"/>
          </a:ln>
          <a:effectLst/>
        </p:spPr>
      </p:cxnSp>
      <p:sp>
        <p:nvSpPr>
          <p:cNvPr id="10" name="矩形 9"/>
          <p:cNvSpPr/>
          <p:nvPr/>
        </p:nvSpPr>
        <p:spPr>
          <a:xfrm>
            <a:off x="47625" y="692785"/>
            <a:ext cx="11964035" cy="1568450"/>
          </a:xfrm>
          <a:prstGeom prst="rect">
            <a:avLst/>
          </a:prstGeom>
        </p:spPr>
        <p:txBody>
          <a:bodyPr wrap="square">
            <a:spAutoFit/>
          </a:bodyPr>
          <a:lstStyle/>
          <a:p>
            <a:pPr eaLnBrk="1" fontAlgn="auto" hangingPunct="1">
              <a:lnSpc>
                <a:spcPct val="200000"/>
              </a:lnSpc>
              <a:spcBef>
                <a:spcPts val="0"/>
              </a:spcBef>
              <a:spcAft>
                <a:spcPts val="0"/>
              </a:spcAft>
            </a:pPr>
            <a:r>
              <a:rPr lang="zh-CN" altLang="zh-CN" sz="24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4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9</a:t>
            </a:r>
            <a:r>
              <a:rPr lang="zh-CN" altLang="zh-CN" sz="24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）进入报告编辑界面后，需对本次任务完成情况进行自我诊改概述，填写存在问题、改进措施、意见建议。</a:t>
            </a:r>
          </a:p>
        </p:txBody>
      </p:sp>
      <p:sp>
        <p:nvSpPr>
          <p:cNvPr id="8" name="矩形 7"/>
          <p:cNvSpPr/>
          <p:nvPr/>
        </p:nvSpPr>
        <p:spPr>
          <a:xfrm>
            <a:off x="191275" y="-12800"/>
            <a:ext cx="9788525" cy="829945"/>
          </a:xfrm>
          <a:prstGeom prst="rect">
            <a:avLst/>
          </a:prstGeom>
        </p:spPr>
        <p:txBody>
          <a:bodyPr>
            <a:spAutoFit/>
          </a:bodyPr>
          <a:lstStyle/>
          <a:p>
            <a:pPr eaLnBrk="1" fontAlgn="auto" hangingPunct="1">
              <a:lnSpc>
                <a:spcPct val="150000"/>
              </a:lnSpc>
              <a:spcBef>
                <a:spcPts val="0"/>
              </a:spcBef>
              <a:spcAft>
                <a:spcPts val="0"/>
              </a:spcAft>
              <a:defRPr/>
            </a:pPr>
            <a:r>
              <a:rPr lang="en-US" altLang="zh-CN" sz="3200" dirty="0">
                <a:solidFill>
                  <a:srgbClr val="FF0000"/>
                </a:solidFill>
                <a:latin typeface="微软雅黑" panose="020B0503020204020204" pitchFamily="34" charset="-122"/>
                <a:ea typeface="微软雅黑" panose="020B0503020204020204" pitchFamily="34" charset="-122"/>
                <a:sym typeface="+mn-ea"/>
              </a:rPr>
              <a:t>1.3 </a:t>
            </a:r>
            <a:r>
              <a:rPr lang="zh-CN" altLang="en-US" sz="3200" dirty="0">
                <a:solidFill>
                  <a:srgbClr val="FF0000"/>
                </a:solidFill>
                <a:latin typeface="微软雅黑" panose="020B0503020204020204" pitchFamily="34" charset="-122"/>
                <a:ea typeface="微软雅黑" panose="020B0503020204020204" pitchFamily="34" charset="-122"/>
                <a:sym typeface="+mn-ea"/>
              </a:rPr>
              <a:t>系统操作</a:t>
            </a:r>
          </a:p>
        </p:txBody>
      </p:sp>
      <p:pic>
        <p:nvPicPr>
          <p:cNvPr id="7" name="图片 6"/>
          <p:cNvPicPr>
            <a:picLocks noChangeAspect="1"/>
          </p:cNvPicPr>
          <p:nvPr/>
        </p:nvPicPr>
        <p:blipFill>
          <a:blip r:embed="rId3"/>
          <a:stretch>
            <a:fillRect/>
          </a:stretch>
        </p:blipFill>
        <p:spPr>
          <a:xfrm>
            <a:off x="8157645" y="263287"/>
            <a:ext cx="3816424" cy="492442"/>
          </a:xfrm>
          <a:prstGeom prst="rect">
            <a:avLst/>
          </a:prstGeom>
        </p:spPr>
      </p:pic>
      <p:pic>
        <p:nvPicPr>
          <p:cNvPr id="2" name="图片 1"/>
          <p:cNvPicPr>
            <a:picLocks noChangeAspect="1"/>
          </p:cNvPicPr>
          <p:nvPr/>
        </p:nvPicPr>
        <p:blipFill>
          <a:blip r:embed="rId4"/>
          <a:stretch>
            <a:fillRect/>
          </a:stretch>
        </p:blipFill>
        <p:spPr>
          <a:xfrm>
            <a:off x="767080" y="2132965"/>
            <a:ext cx="10740390" cy="440753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a:stretch>
            <a:fillRect/>
          </a:stretch>
        </p:blipFill>
        <p:spPr>
          <a:xfrm>
            <a:off x="-1" y="6620634"/>
            <a:ext cx="12204000" cy="235406"/>
          </a:xfrm>
          <a:prstGeom prst="rect">
            <a:avLst/>
          </a:prstGeom>
        </p:spPr>
      </p:pic>
      <p:cxnSp>
        <p:nvCxnSpPr>
          <p:cNvPr id="14" name="直接连接符 13"/>
          <p:cNvCxnSpPr/>
          <p:nvPr/>
        </p:nvCxnSpPr>
        <p:spPr>
          <a:xfrm>
            <a:off x="369638" y="928458"/>
            <a:ext cx="11634520" cy="0"/>
          </a:xfrm>
          <a:prstGeom prst="line">
            <a:avLst/>
          </a:prstGeom>
          <a:noFill/>
          <a:ln w="25400" cap="flat" cmpd="sng" algn="ctr">
            <a:solidFill>
              <a:schemeClr val="accent1">
                <a:lumMod val="50000"/>
              </a:schemeClr>
            </a:solidFill>
            <a:prstDash val="solid"/>
            <a:headEnd type="oval" w="med" len="med"/>
            <a:tailEnd type="oval" w="med" len="med"/>
          </a:ln>
          <a:effectLst/>
        </p:spPr>
      </p:cxnSp>
      <p:sp>
        <p:nvSpPr>
          <p:cNvPr id="10" name="矩形 9"/>
          <p:cNvSpPr/>
          <p:nvPr/>
        </p:nvSpPr>
        <p:spPr>
          <a:xfrm>
            <a:off x="47625" y="692785"/>
            <a:ext cx="11964035" cy="829945"/>
          </a:xfrm>
          <a:prstGeom prst="rect">
            <a:avLst/>
          </a:prstGeom>
        </p:spPr>
        <p:txBody>
          <a:bodyPr wrap="square">
            <a:spAutoFit/>
          </a:bodyPr>
          <a:lstStyle/>
          <a:p>
            <a:pPr eaLnBrk="1" fontAlgn="auto" hangingPunct="1">
              <a:lnSpc>
                <a:spcPct val="200000"/>
              </a:lnSpc>
              <a:spcBef>
                <a:spcPts val="0"/>
              </a:spcBef>
              <a:spcAft>
                <a:spcPts val="0"/>
              </a:spcAft>
            </a:pPr>
            <a:r>
              <a:rPr lang="zh-CN" altLang="zh-CN" sz="24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4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10</a:t>
            </a:r>
            <a:r>
              <a:rPr lang="zh-CN" altLang="zh-CN" sz="24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）填写完成后，点击提交按钮进行提交。</a:t>
            </a:r>
          </a:p>
        </p:txBody>
      </p:sp>
      <p:sp>
        <p:nvSpPr>
          <p:cNvPr id="8" name="矩形 7"/>
          <p:cNvSpPr/>
          <p:nvPr/>
        </p:nvSpPr>
        <p:spPr>
          <a:xfrm>
            <a:off x="191275" y="-12800"/>
            <a:ext cx="9788525" cy="829945"/>
          </a:xfrm>
          <a:prstGeom prst="rect">
            <a:avLst/>
          </a:prstGeom>
        </p:spPr>
        <p:txBody>
          <a:bodyPr>
            <a:spAutoFit/>
          </a:bodyPr>
          <a:lstStyle/>
          <a:p>
            <a:pPr eaLnBrk="1" fontAlgn="auto" hangingPunct="1">
              <a:lnSpc>
                <a:spcPct val="150000"/>
              </a:lnSpc>
              <a:spcBef>
                <a:spcPts val="0"/>
              </a:spcBef>
              <a:spcAft>
                <a:spcPts val="0"/>
              </a:spcAft>
              <a:defRPr/>
            </a:pPr>
            <a:r>
              <a:rPr lang="en-US" altLang="zh-CN" sz="3200" dirty="0">
                <a:solidFill>
                  <a:srgbClr val="FF0000"/>
                </a:solidFill>
                <a:latin typeface="微软雅黑" panose="020B0503020204020204" pitchFamily="34" charset="-122"/>
                <a:ea typeface="微软雅黑" panose="020B0503020204020204" pitchFamily="34" charset="-122"/>
                <a:sym typeface="+mn-ea"/>
              </a:rPr>
              <a:t>1.3 </a:t>
            </a:r>
            <a:r>
              <a:rPr lang="zh-CN" altLang="en-US" sz="3200" dirty="0">
                <a:solidFill>
                  <a:srgbClr val="FF0000"/>
                </a:solidFill>
                <a:latin typeface="微软雅黑" panose="020B0503020204020204" pitchFamily="34" charset="-122"/>
                <a:ea typeface="微软雅黑" panose="020B0503020204020204" pitchFamily="34" charset="-122"/>
                <a:sym typeface="+mn-ea"/>
              </a:rPr>
              <a:t>系统操作</a:t>
            </a:r>
          </a:p>
        </p:txBody>
      </p:sp>
      <p:pic>
        <p:nvPicPr>
          <p:cNvPr id="7" name="图片 6"/>
          <p:cNvPicPr>
            <a:picLocks noChangeAspect="1"/>
          </p:cNvPicPr>
          <p:nvPr/>
        </p:nvPicPr>
        <p:blipFill>
          <a:blip r:embed="rId3"/>
          <a:stretch>
            <a:fillRect/>
          </a:stretch>
        </p:blipFill>
        <p:spPr>
          <a:xfrm>
            <a:off x="8157645" y="263287"/>
            <a:ext cx="3816424" cy="492442"/>
          </a:xfrm>
          <a:prstGeom prst="rect">
            <a:avLst/>
          </a:prstGeom>
        </p:spPr>
      </p:pic>
      <p:pic>
        <p:nvPicPr>
          <p:cNvPr id="4" name="图片 3"/>
          <p:cNvPicPr>
            <a:picLocks noChangeAspect="1"/>
          </p:cNvPicPr>
          <p:nvPr/>
        </p:nvPicPr>
        <p:blipFill>
          <a:blip r:embed="rId4"/>
          <a:stretch>
            <a:fillRect/>
          </a:stretch>
        </p:blipFill>
        <p:spPr>
          <a:xfrm>
            <a:off x="767080" y="1412875"/>
            <a:ext cx="10869930" cy="504317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a:stretch>
            <a:fillRect/>
          </a:stretch>
        </p:blipFill>
        <p:spPr>
          <a:xfrm>
            <a:off x="-1" y="6620634"/>
            <a:ext cx="12204000" cy="235406"/>
          </a:xfrm>
          <a:prstGeom prst="rect">
            <a:avLst/>
          </a:prstGeom>
        </p:spPr>
      </p:pic>
      <p:cxnSp>
        <p:nvCxnSpPr>
          <p:cNvPr id="14" name="直接连接符 13"/>
          <p:cNvCxnSpPr/>
          <p:nvPr/>
        </p:nvCxnSpPr>
        <p:spPr>
          <a:xfrm>
            <a:off x="369638" y="928458"/>
            <a:ext cx="11634520" cy="0"/>
          </a:xfrm>
          <a:prstGeom prst="line">
            <a:avLst/>
          </a:prstGeom>
          <a:noFill/>
          <a:ln w="25400" cap="flat" cmpd="sng" algn="ctr">
            <a:solidFill>
              <a:schemeClr val="accent1">
                <a:lumMod val="50000"/>
              </a:schemeClr>
            </a:solidFill>
            <a:prstDash val="solid"/>
            <a:headEnd type="oval" w="med" len="med"/>
            <a:tailEnd type="oval" w="med" len="med"/>
          </a:ln>
          <a:effectLst/>
        </p:spPr>
      </p:cxnSp>
      <p:sp>
        <p:nvSpPr>
          <p:cNvPr id="10" name="矩形 9"/>
          <p:cNvSpPr/>
          <p:nvPr/>
        </p:nvSpPr>
        <p:spPr>
          <a:xfrm>
            <a:off x="47625" y="692785"/>
            <a:ext cx="11964035" cy="1568450"/>
          </a:xfrm>
          <a:prstGeom prst="rect">
            <a:avLst/>
          </a:prstGeom>
        </p:spPr>
        <p:txBody>
          <a:bodyPr wrap="square">
            <a:spAutoFit/>
          </a:bodyPr>
          <a:lstStyle/>
          <a:p>
            <a:pPr eaLnBrk="1" fontAlgn="auto" hangingPunct="1">
              <a:lnSpc>
                <a:spcPct val="200000"/>
              </a:lnSpc>
              <a:spcBef>
                <a:spcPts val="0"/>
              </a:spcBef>
              <a:spcAft>
                <a:spcPts val="0"/>
              </a:spcAft>
            </a:pPr>
            <a:r>
              <a:rPr lang="zh-CN" altLang="zh-CN" sz="24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4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10</a:t>
            </a:r>
            <a:r>
              <a:rPr lang="zh-CN" altLang="zh-CN" sz="24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）提交之后，再次点击绩效报告提交与审核按钮进行审核，审核同意，则生成年度任务报告；审核不同意，则退回重新编辑报告。</a:t>
            </a:r>
          </a:p>
        </p:txBody>
      </p:sp>
      <p:sp>
        <p:nvSpPr>
          <p:cNvPr id="8" name="矩形 7"/>
          <p:cNvSpPr/>
          <p:nvPr/>
        </p:nvSpPr>
        <p:spPr>
          <a:xfrm>
            <a:off x="191275" y="-12800"/>
            <a:ext cx="9788525" cy="829945"/>
          </a:xfrm>
          <a:prstGeom prst="rect">
            <a:avLst/>
          </a:prstGeom>
        </p:spPr>
        <p:txBody>
          <a:bodyPr>
            <a:spAutoFit/>
          </a:bodyPr>
          <a:lstStyle/>
          <a:p>
            <a:pPr eaLnBrk="1" fontAlgn="auto" hangingPunct="1">
              <a:lnSpc>
                <a:spcPct val="150000"/>
              </a:lnSpc>
              <a:spcBef>
                <a:spcPts val="0"/>
              </a:spcBef>
              <a:spcAft>
                <a:spcPts val="0"/>
              </a:spcAft>
              <a:defRPr/>
            </a:pPr>
            <a:r>
              <a:rPr lang="en-US" altLang="zh-CN" sz="3200" dirty="0">
                <a:solidFill>
                  <a:srgbClr val="FF0000"/>
                </a:solidFill>
                <a:latin typeface="微软雅黑" panose="020B0503020204020204" pitchFamily="34" charset="-122"/>
                <a:ea typeface="微软雅黑" panose="020B0503020204020204" pitchFamily="34" charset="-122"/>
                <a:sym typeface="+mn-ea"/>
              </a:rPr>
              <a:t>1.3 </a:t>
            </a:r>
            <a:r>
              <a:rPr lang="zh-CN" altLang="en-US" sz="3200" dirty="0">
                <a:solidFill>
                  <a:srgbClr val="FF0000"/>
                </a:solidFill>
                <a:latin typeface="微软雅黑" panose="020B0503020204020204" pitchFamily="34" charset="-122"/>
                <a:ea typeface="微软雅黑" panose="020B0503020204020204" pitchFamily="34" charset="-122"/>
                <a:sym typeface="+mn-ea"/>
              </a:rPr>
              <a:t>系统操作</a:t>
            </a:r>
          </a:p>
        </p:txBody>
      </p:sp>
      <p:pic>
        <p:nvPicPr>
          <p:cNvPr id="7" name="图片 6"/>
          <p:cNvPicPr>
            <a:picLocks noChangeAspect="1"/>
          </p:cNvPicPr>
          <p:nvPr/>
        </p:nvPicPr>
        <p:blipFill>
          <a:blip r:embed="rId3"/>
          <a:stretch>
            <a:fillRect/>
          </a:stretch>
        </p:blipFill>
        <p:spPr>
          <a:xfrm>
            <a:off x="8157645" y="263287"/>
            <a:ext cx="3816424" cy="492442"/>
          </a:xfrm>
          <a:prstGeom prst="rect">
            <a:avLst/>
          </a:prstGeom>
        </p:spPr>
      </p:pic>
      <p:pic>
        <p:nvPicPr>
          <p:cNvPr id="2" name="图片 1"/>
          <p:cNvPicPr>
            <a:picLocks noChangeAspect="1"/>
          </p:cNvPicPr>
          <p:nvPr/>
        </p:nvPicPr>
        <p:blipFill>
          <a:blip r:embed="rId4"/>
          <a:stretch>
            <a:fillRect/>
          </a:stretch>
        </p:blipFill>
        <p:spPr>
          <a:xfrm>
            <a:off x="695325" y="2204720"/>
            <a:ext cx="10934065" cy="428498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a:stretch>
            <a:fillRect/>
          </a:stretch>
        </p:blipFill>
        <p:spPr>
          <a:xfrm>
            <a:off x="-1" y="6620634"/>
            <a:ext cx="12204000" cy="235406"/>
          </a:xfrm>
          <a:prstGeom prst="rect">
            <a:avLst/>
          </a:prstGeom>
        </p:spPr>
      </p:pic>
      <p:cxnSp>
        <p:nvCxnSpPr>
          <p:cNvPr id="14" name="直接连接符 13"/>
          <p:cNvCxnSpPr/>
          <p:nvPr/>
        </p:nvCxnSpPr>
        <p:spPr>
          <a:xfrm>
            <a:off x="369638" y="928458"/>
            <a:ext cx="11634520" cy="0"/>
          </a:xfrm>
          <a:prstGeom prst="line">
            <a:avLst/>
          </a:prstGeom>
          <a:noFill/>
          <a:ln w="25400" cap="flat" cmpd="sng" algn="ctr">
            <a:solidFill>
              <a:schemeClr val="accent1">
                <a:lumMod val="50000"/>
              </a:schemeClr>
            </a:solidFill>
            <a:prstDash val="solid"/>
            <a:headEnd type="oval" w="med" len="med"/>
            <a:tailEnd type="oval" w="med" len="med"/>
          </a:ln>
          <a:effectLst/>
        </p:spPr>
      </p:cxnSp>
      <p:sp>
        <p:nvSpPr>
          <p:cNvPr id="8" name="矩形 7"/>
          <p:cNvSpPr/>
          <p:nvPr/>
        </p:nvSpPr>
        <p:spPr>
          <a:xfrm>
            <a:off x="191275" y="-12800"/>
            <a:ext cx="9788525" cy="829945"/>
          </a:xfrm>
          <a:prstGeom prst="rect">
            <a:avLst/>
          </a:prstGeom>
        </p:spPr>
        <p:txBody>
          <a:bodyPr>
            <a:spAutoFit/>
          </a:bodyPr>
          <a:lstStyle/>
          <a:p>
            <a:pPr eaLnBrk="1" fontAlgn="auto" hangingPunct="1">
              <a:lnSpc>
                <a:spcPct val="150000"/>
              </a:lnSpc>
              <a:spcBef>
                <a:spcPts val="0"/>
              </a:spcBef>
              <a:spcAft>
                <a:spcPts val="0"/>
              </a:spcAft>
              <a:defRPr/>
            </a:pPr>
            <a:r>
              <a:rPr lang="en-US" altLang="zh-CN" sz="3200" dirty="0">
                <a:solidFill>
                  <a:srgbClr val="FF0000"/>
                </a:solidFill>
                <a:latin typeface="微软雅黑" panose="020B0503020204020204" pitchFamily="34" charset="-122"/>
                <a:ea typeface="微软雅黑" panose="020B0503020204020204" pitchFamily="34" charset="-122"/>
                <a:sym typeface="+mn-ea"/>
              </a:rPr>
              <a:t>1.3 </a:t>
            </a:r>
            <a:r>
              <a:rPr lang="zh-CN" altLang="en-US" sz="3200" dirty="0">
                <a:solidFill>
                  <a:srgbClr val="FF0000"/>
                </a:solidFill>
                <a:latin typeface="微软雅黑" panose="020B0503020204020204" pitchFamily="34" charset="-122"/>
                <a:ea typeface="微软雅黑" panose="020B0503020204020204" pitchFamily="34" charset="-122"/>
                <a:sym typeface="+mn-ea"/>
              </a:rPr>
              <a:t>系统操作</a:t>
            </a:r>
          </a:p>
        </p:txBody>
      </p:sp>
      <p:pic>
        <p:nvPicPr>
          <p:cNvPr id="7" name="图片 6"/>
          <p:cNvPicPr>
            <a:picLocks noChangeAspect="1"/>
          </p:cNvPicPr>
          <p:nvPr/>
        </p:nvPicPr>
        <p:blipFill>
          <a:blip r:embed="rId3"/>
          <a:stretch>
            <a:fillRect/>
          </a:stretch>
        </p:blipFill>
        <p:spPr>
          <a:xfrm>
            <a:off x="8157645" y="263287"/>
            <a:ext cx="3816424" cy="492442"/>
          </a:xfrm>
          <a:prstGeom prst="rect">
            <a:avLst/>
          </a:prstGeom>
        </p:spPr>
      </p:pic>
      <p:pic>
        <p:nvPicPr>
          <p:cNvPr id="2" name="图片 1"/>
          <p:cNvPicPr>
            <a:picLocks noChangeAspect="1"/>
          </p:cNvPicPr>
          <p:nvPr/>
        </p:nvPicPr>
        <p:blipFill>
          <a:blip r:embed="rId4"/>
          <a:stretch>
            <a:fillRect/>
          </a:stretch>
        </p:blipFill>
        <p:spPr>
          <a:xfrm>
            <a:off x="767080" y="980440"/>
            <a:ext cx="10866755" cy="549084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a:stretch>
            <a:fillRect/>
          </a:stretch>
        </p:blipFill>
        <p:spPr>
          <a:xfrm>
            <a:off x="-1" y="6620634"/>
            <a:ext cx="12204000" cy="235406"/>
          </a:xfrm>
          <a:prstGeom prst="rect">
            <a:avLst/>
          </a:prstGeom>
        </p:spPr>
      </p:pic>
      <p:cxnSp>
        <p:nvCxnSpPr>
          <p:cNvPr id="14" name="直接连接符 13"/>
          <p:cNvCxnSpPr/>
          <p:nvPr/>
        </p:nvCxnSpPr>
        <p:spPr>
          <a:xfrm>
            <a:off x="369638" y="928458"/>
            <a:ext cx="11634520" cy="0"/>
          </a:xfrm>
          <a:prstGeom prst="line">
            <a:avLst/>
          </a:prstGeom>
          <a:noFill/>
          <a:ln w="25400" cap="flat" cmpd="sng" algn="ctr">
            <a:solidFill>
              <a:schemeClr val="accent1">
                <a:lumMod val="50000"/>
              </a:schemeClr>
            </a:solidFill>
            <a:prstDash val="solid"/>
            <a:headEnd type="oval" w="med" len="med"/>
            <a:tailEnd type="oval" w="med" len="med"/>
          </a:ln>
          <a:effectLst/>
        </p:spPr>
      </p:cxnSp>
      <p:sp>
        <p:nvSpPr>
          <p:cNvPr id="8" name="矩形 7"/>
          <p:cNvSpPr/>
          <p:nvPr/>
        </p:nvSpPr>
        <p:spPr>
          <a:xfrm>
            <a:off x="191275" y="-12800"/>
            <a:ext cx="9788525" cy="830997"/>
          </a:xfrm>
          <a:prstGeom prst="rect">
            <a:avLst/>
          </a:prstGeom>
        </p:spPr>
        <p:txBody>
          <a:bodyPr>
            <a:spAutoFit/>
          </a:bodyPr>
          <a:lstStyle/>
          <a:p>
            <a:pPr eaLnBrk="1" fontAlgn="auto" hangingPunct="1">
              <a:lnSpc>
                <a:spcPct val="150000"/>
              </a:lnSpc>
              <a:spcBef>
                <a:spcPts val="0"/>
              </a:spcBef>
              <a:spcAft>
                <a:spcPts val="0"/>
              </a:spcAft>
              <a:defRPr/>
            </a:pPr>
            <a:r>
              <a:rPr lang="en-US" altLang="zh-CN" sz="3200" dirty="0" smtClean="0">
                <a:solidFill>
                  <a:srgbClr val="FF0000"/>
                </a:solidFill>
                <a:latin typeface="微软雅黑" panose="020B0503020204020204" pitchFamily="34" charset="-122"/>
                <a:ea typeface="微软雅黑" panose="020B0503020204020204" pitchFamily="34" charset="-122"/>
                <a:sym typeface="+mn-ea"/>
              </a:rPr>
              <a:t>2.</a:t>
            </a:r>
            <a:r>
              <a:rPr lang="zh-CN" altLang="en-US" sz="3200" dirty="0" smtClean="0">
                <a:solidFill>
                  <a:srgbClr val="FF0000"/>
                </a:solidFill>
                <a:latin typeface="微软雅黑" panose="020B0503020204020204" pitchFamily="34" charset="-122"/>
                <a:ea typeface="微软雅黑" panose="020B0503020204020204" pitchFamily="34" charset="-122"/>
                <a:sym typeface="+mn-ea"/>
              </a:rPr>
              <a:t>交流讨论</a:t>
            </a:r>
          </a:p>
        </p:txBody>
      </p:sp>
      <p:pic>
        <p:nvPicPr>
          <p:cNvPr id="7" name="图片 6"/>
          <p:cNvPicPr>
            <a:picLocks noChangeAspect="1"/>
          </p:cNvPicPr>
          <p:nvPr/>
        </p:nvPicPr>
        <p:blipFill>
          <a:blip r:embed="rId3"/>
          <a:stretch>
            <a:fillRect/>
          </a:stretch>
        </p:blipFill>
        <p:spPr>
          <a:xfrm>
            <a:off x="8157645" y="263287"/>
            <a:ext cx="3816424" cy="492442"/>
          </a:xfrm>
          <a:prstGeom prst="rect">
            <a:avLst/>
          </a:prstGeom>
        </p:spPr>
      </p:pic>
      <p:sp>
        <p:nvSpPr>
          <p:cNvPr id="3" name="内容占位符 2"/>
          <p:cNvSpPr>
            <a:spLocks noGrp="1"/>
          </p:cNvSpPr>
          <p:nvPr>
            <p:ph idx="1"/>
          </p:nvPr>
        </p:nvSpPr>
        <p:spPr/>
        <p:txBody>
          <a:bodyPr/>
          <a:lstStyle/>
          <a:p>
            <a:r>
              <a:rPr lang="en-US" altLang="zh-CN" dirty="0" smtClean="0"/>
              <a:t>1.</a:t>
            </a:r>
            <a:r>
              <a:rPr lang="zh-CN" altLang="en-US" smtClean="0"/>
              <a:t>各部门重点工作任务分解表如一个任务分到两个人或全体人员的情况，请进行调整，否则责任人只能定位部门负责人或者同一项任务分解为同样的三条任务，具体</a:t>
            </a:r>
            <a:endParaRPr lang="zh-CN" altLang="en-US" dirty="0"/>
          </a:p>
        </p:txBody>
      </p:sp>
    </p:spTree>
    <p:extLst>
      <p:ext uri="{BB962C8B-B14F-4D97-AF65-F5344CB8AC3E}">
        <p14:creationId xmlns:p14="http://schemas.microsoft.com/office/powerpoint/2010/main" val="9291397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000" y="6647973"/>
            <a:ext cx="12204000" cy="235406"/>
          </a:xfrm>
          <a:prstGeom prst="rect">
            <a:avLst/>
          </a:prstGeom>
        </p:spPr>
      </p:pic>
      <p:sp>
        <p:nvSpPr>
          <p:cNvPr id="8" name="矩形 7">
            <a:extLst>
              <a:ext uri="{FF2B5EF4-FFF2-40B4-BE49-F238E27FC236}">
                <a16:creationId xmlns:a16="http://schemas.microsoft.com/office/drawing/2014/main" id="{BBA0B05C-732B-499F-9F11-346E29E2BCEF}"/>
              </a:ext>
            </a:extLst>
          </p:cNvPr>
          <p:cNvSpPr/>
          <p:nvPr/>
        </p:nvSpPr>
        <p:spPr>
          <a:xfrm>
            <a:off x="76594" y="3861048"/>
            <a:ext cx="12149667" cy="1470659"/>
          </a:xfrm>
          <a:prstGeom prst="rect">
            <a:avLst/>
          </a:prstGeom>
        </p:spPr>
        <p:txBody>
          <a:bodyPr>
            <a:spAutoFit/>
          </a:bodyPr>
          <a:lstStyle/>
          <a:p>
            <a:pPr marL="177800" lvl="1" algn="ctr">
              <a:lnSpc>
                <a:spcPct val="150000"/>
              </a:lnSpc>
              <a:spcBef>
                <a:spcPts val="600"/>
              </a:spcBef>
              <a:defRPr/>
            </a:pPr>
            <a:r>
              <a:rPr lang="zh-CN" altLang="en-US" sz="6600" dirty="0">
                <a:solidFill>
                  <a:srgbClr val="FF0000"/>
                </a:solidFill>
                <a:latin typeface="华文新魏" panose="02010800040101010101" pitchFamily="2" charset="-122"/>
                <a:ea typeface="华文新魏" panose="02010800040101010101" pitchFamily="2" charset="-122"/>
                <a:cs typeface="+mj-cs"/>
              </a:rPr>
              <a:t>不忘初心，继续前行！谢谢</a:t>
            </a:r>
            <a:r>
              <a:rPr lang="zh-CN" altLang="en-US" sz="6600" b="1" dirty="0" smtClean="0">
                <a:solidFill>
                  <a:srgbClr val="FF0000"/>
                </a:solidFill>
                <a:latin typeface="华文新魏" panose="02010800040101010101" pitchFamily="2" charset="-122"/>
                <a:ea typeface="华文新魏" panose="02010800040101010101" pitchFamily="2" charset="-122"/>
                <a:cs typeface="+mj-cs"/>
              </a:rPr>
              <a:t>！</a:t>
            </a:r>
            <a:endParaRPr lang="zh-CN" altLang="en-US" sz="6600" b="1" dirty="0">
              <a:solidFill>
                <a:srgbClr val="FF0000"/>
              </a:solidFill>
              <a:latin typeface="华文新魏" panose="02010800040101010101" pitchFamily="2" charset="-122"/>
              <a:ea typeface="华文新魏" panose="02010800040101010101" pitchFamily="2" charset="-122"/>
              <a:cs typeface="+mj-cs"/>
            </a:endParaRPr>
          </a:p>
        </p:txBody>
      </p:sp>
      <p:pic>
        <p:nvPicPr>
          <p:cNvPr id="5" name="图片 4" descr="C:\Users\lenovo\Desktop\调整好图片\学校封面.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18" y="0"/>
            <a:ext cx="12204243" cy="3505108"/>
          </a:xfrm>
          <a:prstGeom prst="rect">
            <a:avLst/>
          </a:prstGeom>
          <a:noFill/>
          <a:ln>
            <a:noFill/>
          </a:ln>
        </p:spPr>
      </p:pic>
    </p:spTree>
    <p:extLst>
      <p:ext uri="{BB962C8B-B14F-4D97-AF65-F5344CB8AC3E}">
        <p14:creationId xmlns:p14="http://schemas.microsoft.com/office/powerpoint/2010/main" val="3850541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8157645" y="263287"/>
            <a:ext cx="3816424" cy="492442"/>
          </a:xfrm>
          <a:prstGeom prst="rect">
            <a:avLst/>
          </a:prstGeom>
        </p:spPr>
      </p:pic>
      <p:sp>
        <p:nvSpPr>
          <p:cNvPr id="99330" name="矩形 19"/>
          <p:cNvSpPr>
            <a:spLocks noChangeArrowheads="1"/>
          </p:cNvSpPr>
          <p:nvPr/>
        </p:nvSpPr>
        <p:spPr bwMode="auto">
          <a:xfrm>
            <a:off x="295275" y="0"/>
            <a:ext cx="7555183" cy="743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b="1">
                <a:solidFill>
                  <a:schemeClr val="tx1"/>
                </a:solidFill>
                <a:latin typeface="宋体" panose="02010600030101010101" pitchFamily="2" charset="-122"/>
                <a:ea typeface="宋体" panose="02010600030101010101" pitchFamily="2" charset="-122"/>
              </a:defRPr>
            </a:lvl1pPr>
            <a:lvl2pPr marL="742950" indent="-285750">
              <a:defRPr sz="2000" b="1">
                <a:solidFill>
                  <a:schemeClr val="tx1"/>
                </a:solidFill>
                <a:latin typeface="宋体" panose="02010600030101010101" pitchFamily="2" charset="-122"/>
                <a:ea typeface="宋体" panose="02010600030101010101" pitchFamily="2" charset="-122"/>
              </a:defRPr>
            </a:lvl2pPr>
            <a:lvl3pPr marL="1143000" indent="-228600">
              <a:defRPr sz="2000" b="1">
                <a:solidFill>
                  <a:schemeClr val="tx1"/>
                </a:solidFill>
                <a:latin typeface="宋体" panose="02010600030101010101" pitchFamily="2" charset="-122"/>
                <a:ea typeface="宋体" panose="02010600030101010101" pitchFamily="2" charset="-122"/>
              </a:defRPr>
            </a:lvl3pPr>
            <a:lvl4pPr marL="1600200" indent="-228600">
              <a:defRPr sz="2000" b="1">
                <a:solidFill>
                  <a:schemeClr val="tx1"/>
                </a:solidFill>
                <a:latin typeface="宋体" panose="02010600030101010101" pitchFamily="2" charset="-122"/>
                <a:ea typeface="宋体" panose="02010600030101010101" pitchFamily="2" charset="-122"/>
              </a:defRPr>
            </a:lvl4pPr>
            <a:lvl5pPr marL="2057400" indent="-228600">
              <a:defRPr sz="2000" b="1">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9pPr>
          </a:lstStyle>
          <a:p>
            <a:pPr eaLnBrk="1" hangingPunct="1">
              <a:lnSpc>
                <a:spcPct val="150000"/>
              </a:lnSpc>
            </a:pPr>
            <a:r>
              <a:rPr lang="en-US" altLang="zh-CN" sz="3200" dirty="0">
                <a:solidFill>
                  <a:srgbClr val="FF0000"/>
                </a:solidFill>
                <a:latin typeface="微软雅黑" panose="020B0503020204020204" pitchFamily="34" charset="-122"/>
                <a:ea typeface="微软雅黑" panose="020B0503020204020204" pitchFamily="34" charset="-122"/>
                <a:sym typeface="+mn-ea"/>
              </a:rPr>
              <a:t>1.1  </a:t>
            </a:r>
            <a:r>
              <a:rPr lang="zh-CN" altLang="en-US" sz="3200" dirty="0">
                <a:solidFill>
                  <a:srgbClr val="FF0000"/>
                </a:solidFill>
                <a:latin typeface="微软雅黑" panose="020B0503020204020204" pitchFamily="34" charset="-122"/>
                <a:ea typeface="微软雅黑" panose="020B0503020204020204" pitchFamily="34" charset="-122"/>
                <a:sym typeface="+mn-ea"/>
              </a:rPr>
              <a:t>登录</a:t>
            </a:r>
          </a:p>
        </p:txBody>
      </p:sp>
      <p:cxnSp>
        <p:nvCxnSpPr>
          <p:cNvPr id="25" name="直接连接符 24"/>
          <p:cNvCxnSpPr/>
          <p:nvPr/>
        </p:nvCxnSpPr>
        <p:spPr>
          <a:xfrm>
            <a:off x="49213" y="801688"/>
            <a:ext cx="11349037"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49213" y="801688"/>
            <a:ext cx="11704643" cy="650"/>
          </a:xfrm>
          <a:prstGeom prst="line">
            <a:avLst/>
          </a:prstGeom>
          <a:noFill/>
          <a:ln w="25400" cap="flat" cmpd="sng" algn="ctr">
            <a:solidFill>
              <a:schemeClr val="accent1">
                <a:lumMod val="50000"/>
              </a:schemeClr>
            </a:solidFill>
            <a:prstDash val="solid"/>
            <a:headEnd type="oval" w="med" len="med"/>
            <a:tailEnd type="oval" w="med" len="med"/>
          </a:ln>
          <a:effectLst/>
        </p:spPr>
      </p:cxnSp>
      <p:pic>
        <p:nvPicPr>
          <p:cNvPr id="54" name="图片 53"/>
          <p:cNvPicPr>
            <a:picLocks noChangeAspect="1"/>
          </p:cNvPicPr>
          <p:nvPr/>
        </p:nvPicPr>
        <p:blipFill>
          <a:blip r:embed="rId4"/>
          <a:stretch>
            <a:fillRect/>
          </a:stretch>
        </p:blipFill>
        <p:spPr>
          <a:xfrm>
            <a:off x="-1" y="6626848"/>
            <a:ext cx="12204000" cy="235406"/>
          </a:xfrm>
          <a:prstGeom prst="rect">
            <a:avLst/>
          </a:prstGeom>
        </p:spPr>
      </p:pic>
      <p:pic>
        <p:nvPicPr>
          <p:cNvPr id="8" name="图片 1"/>
          <p:cNvPicPr>
            <a:picLocks noChangeAspect="1"/>
          </p:cNvPicPr>
          <p:nvPr/>
        </p:nvPicPr>
        <p:blipFill>
          <a:blip r:embed="rId5"/>
          <a:stretch>
            <a:fillRect/>
          </a:stretch>
        </p:blipFill>
        <p:spPr>
          <a:xfrm>
            <a:off x="911225" y="859790"/>
            <a:ext cx="10629265" cy="5518785"/>
          </a:xfrm>
          <a:prstGeom prst="rect">
            <a:avLst/>
          </a:prstGeom>
          <a:noFill/>
          <a:ln>
            <a:noFill/>
          </a:ln>
        </p:spPr>
      </p:pic>
      <p:pic>
        <p:nvPicPr>
          <p:cNvPr id="3" name="图片 2"/>
          <p:cNvPicPr>
            <a:picLocks noChangeAspect="1"/>
          </p:cNvPicPr>
          <p:nvPr/>
        </p:nvPicPr>
        <p:blipFill>
          <a:blip r:embed="rId6"/>
          <a:stretch>
            <a:fillRect/>
          </a:stretch>
        </p:blipFill>
        <p:spPr>
          <a:xfrm>
            <a:off x="-865905" y="119476"/>
            <a:ext cx="13923809" cy="6619048"/>
          </a:xfrm>
          <a:prstGeom prst="rect">
            <a:avLst/>
          </a:prstGeom>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8157645" y="263287"/>
            <a:ext cx="3816424" cy="492442"/>
          </a:xfrm>
          <a:prstGeom prst="rect">
            <a:avLst/>
          </a:prstGeom>
        </p:spPr>
      </p:pic>
      <p:sp>
        <p:nvSpPr>
          <p:cNvPr id="99330" name="矩形 19"/>
          <p:cNvSpPr>
            <a:spLocks noChangeArrowheads="1"/>
          </p:cNvSpPr>
          <p:nvPr/>
        </p:nvSpPr>
        <p:spPr bwMode="auto">
          <a:xfrm>
            <a:off x="295275" y="0"/>
            <a:ext cx="7555183" cy="743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b="1">
                <a:solidFill>
                  <a:schemeClr val="tx1"/>
                </a:solidFill>
                <a:latin typeface="宋体" panose="02010600030101010101" pitchFamily="2" charset="-122"/>
                <a:ea typeface="宋体" panose="02010600030101010101" pitchFamily="2" charset="-122"/>
              </a:defRPr>
            </a:lvl1pPr>
            <a:lvl2pPr marL="742950" indent="-285750">
              <a:defRPr sz="2000" b="1">
                <a:solidFill>
                  <a:schemeClr val="tx1"/>
                </a:solidFill>
                <a:latin typeface="宋体" panose="02010600030101010101" pitchFamily="2" charset="-122"/>
                <a:ea typeface="宋体" panose="02010600030101010101" pitchFamily="2" charset="-122"/>
              </a:defRPr>
            </a:lvl2pPr>
            <a:lvl3pPr marL="1143000" indent="-228600">
              <a:defRPr sz="2000" b="1">
                <a:solidFill>
                  <a:schemeClr val="tx1"/>
                </a:solidFill>
                <a:latin typeface="宋体" panose="02010600030101010101" pitchFamily="2" charset="-122"/>
                <a:ea typeface="宋体" panose="02010600030101010101" pitchFamily="2" charset="-122"/>
              </a:defRPr>
            </a:lvl3pPr>
            <a:lvl4pPr marL="1600200" indent="-228600">
              <a:defRPr sz="2000" b="1">
                <a:solidFill>
                  <a:schemeClr val="tx1"/>
                </a:solidFill>
                <a:latin typeface="宋体" panose="02010600030101010101" pitchFamily="2" charset="-122"/>
                <a:ea typeface="宋体" panose="02010600030101010101" pitchFamily="2" charset="-122"/>
              </a:defRPr>
            </a:lvl4pPr>
            <a:lvl5pPr marL="2057400" indent="-228600">
              <a:defRPr sz="2000" b="1">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9pPr>
          </a:lstStyle>
          <a:p>
            <a:pPr eaLnBrk="1" hangingPunct="1">
              <a:lnSpc>
                <a:spcPct val="150000"/>
              </a:lnSpc>
            </a:pPr>
            <a:r>
              <a:rPr lang="en-US" altLang="zh-CN" sz="3200" dirty="0">
                <a:solidFill>
                  <a:srgbClr val="FF0000"/>
                </a:solidFill>
                <a:latin typeface="微软雅黑" panose="020B0503020204020204" pitchFamily="34" charset="-122"/>
                <a:ea typeface="微软雅黑" panose="020B0503020204020204" pitchFamily="34" charset="-122"/>
                <a:sym typeface="+mn-ea"/>
              </a:rPr>
              <a:t>1.1  </a:t>
            </a:r>
            <a:r>
              <a:rPr lang="zh-CN" altLang="en-US" sz="3200" dirty="0">
                <a:solidFill>
                  <a:srgbClr val="FF0000"/>
                </a:solidFill>
                <a:latin typeface="微软雅黑" panose="020B0503020204020204" pitchFamily="34" charset="-122"/>
                <a:ea typeface="微软雅黑" panose="020B0503020204020204" pitchFamily="34" charset="-122"/>
                <a:sym typeface="+mn-ea"/>
              </a:rPr>
              <a:t>登录</a:t>
            </a:r>
          </a:p>
        </p:txBody>
      </p:sp>
      <p:cxnSp>
        <p:nvCxnSpPr>
          <p:cNvPr id="25" name="直接连接符 24"/>
          <p:cNvCxnSpPr/>
          <p:nvPr/>
        </p:nvCxnSpPr>
        <p:spPr>
          <a:xfrm>
            <a:off x="49213" y="801688"/>
            <a:ext cx="11349037"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49213" y="801688"/>
            <a:ext cx="11704643" cy="650"/>
          </a:xfrm>
          <a:prstGeom prst="line">
            <a:avLst/>
          </a:prstGeom>
          <a:noFill/>
          <a:ln w="25400" cap="flat" cmpd="sng" algn="ctr">
            <a:solidFill>
              <a:schemeClr val="accent1">
                <a:lumMod val="50000"/>
              </a:schemeClr>
            </a:solidFill>
            <a:prstDash val="solid"/>
            <a:headEnd type="oval" w="med" len="med"/>
            <a:tailEnd type="oval" w="med" len="med"/>
          </a:ln>
          <a:effectLst/>
        </p:spPr>
      </p:cxnSp>
      <p:pic>
        <p:nvPicPr>
          <p:cNvPr id="54" name="图片 53"/>
          <p:cNvPicPr>
            <a:picLocks noChangeAspect="1"/>
          </p:cNvPicPr>
          <p:nvPr/>
        </p:nvPicPr>
        <p:blipFill>
          <a:blip r:embed="rId4"/>
          <a:stretch>
            <a:fillRect/>
          </a:stretch>
        </p:blipFill>
        <p:spPr>
          <a:xfrm>
            <a:off x="-1" y="6626848"/>
            <a:ext cx="12204000" cy="235406"/>
          </a:xfrm>
          <a:prstGeom prst="rect">
            <a:avLst/>
          </a:prstGeom>
        </p:spPr>
      </p:pic>
      <p:pic>
        <p:nvPicPr>
          <p:cNvPr id="9" name="图片 2"/>
          <p:cNvPicPr>
            <a:picLocks noChangeAspect="1"/>
          </p:cNvPicPr>
          <p:nvPr/>
        </p:nvPicPr>
        <p:blipFill>
          <a:blip r:embed="rId5"/>
          <a:stretch>
            <a:fillRect/>
          </a:stretch>
        </p:blipFill>
        <p:spPr>
          <a:xfrm>
            <a:off x="904240" y="860425"/>
            <a:ext cx="10705465" cy="5547360"/>
          </a:xfrm>
          <a:prstGeom prst="rect">
            <a:avLst/>
          </a:prstGeom>
          <a:noFill/>
          <a:ln>
            <a:noFill/>
          </a:ln>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8157645" y="263287"/>
            <a:ext cx="3816424" cy="492442"/>
          </a:xfrm>
          <a:prstGeom prst="rect">
            <a:avLst/>
          </a:prstGeom>
        </p:spPr>
      </p:pic>
      <p:sp>
        <p:nvSpPr>
          <p:cNvPr id="99330" name="矩形 19"/>
          <p:cNvSpPr>
            <a:spLocks noChangeArrowheads="1"/>
          </p:cNvSpPr>
          <p:nvPr/>
        </p:nvSpPr>
        <p:spPr bwMode="auto">
          <a:xfrm>
            <a:off x="295275" y="0"/>
            <a:ext cx="7555183" cy="743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b="1">
                <a:solidFill>
                  <a:schemeClr val="tx1"/>
                </a:solidFill>
                <a:latin typeface="宋体" panose="02010600030101010101" pitchFamily="2" charset="-122"/>
                <a:ea typeface="宋体" panose="02010600030101010101" pitchFamily="2" charset="-122"/>
              </a:defRPr>
            </a:lvl1pPr>
            <a:lvl2pPr marL="742950" indent="-285750">
              <a:defRPr sz="2000" b="1">
                <a:solidFill>
                  <a:schemeClr val="tx1"/>
                </a:solidFill>
                <a:latin typeface="宋体" panose="02010600030101010101" pitchFamily="2" charset="-122"/>
                <a:ea typeface="宋体" panose="02010600030101010101" pitchFamily="2" charset="-122"/>
              </a:defRPr>
            </a:lvl2pPr>
            <a:lvl3pPr marL="1143000" indent="-228600">
              <a:defRPr sz="2000" b="1">
                <a:solidFill>
                  <a:schemeClr val="tx1"/>
                </a:solidFill>
                <a:latin typeface="宋体" panose="02010600030101010101" pitchFamily="2" charset="-122"/>
                <a:ea typeface="宋体" panose="02010600030101010101" pitchFamily="2" charset="-122"/>
              </a:defRPr>
            </a:lvl3pPr>
            <a:lvl4pPr marL="1600200" indent="-228600">
              <a:defRPr sz="2000" b="1">
                <a:solidFill>
                  <a:schemeClr val="tx1"/>
                </a:solidFill>
                <a:latin typeface="宋体" panose="02010600030101010101" pitchFamily="2" charset="-122"/>
                <a:ea typeface="宋体" panose="02010600030101010101" pitchFamily="2" charset="-122"/>
              </a:defRPr>
            </a:lvl4pPr>
            <a:lvl5pPr marL="2057400" indent="-228600">
              <a:defRPr sz="2000" b="1">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宋体" panose="02010600030101010101" pitchFamily="2" charset="-122"/>
                <a:ea typeface="宋体" panose="02010600030101010101" pitchFamily="2" charset="-122"/>
              </a:defRPr>
            </a:lvl9pPr>
          </a:lstStyle>
          <a:p>
            <a:pPr eaLnBrk="1" hangingPunct="1">
              <a:lnSpc>
                <a:spcPct val="150000"/>
              </a:lnSpc>
            </a:pPr>
            <a:r>
              <a:rPr lang="en-US" altLang="zh-CN" sz="3200" dirty="0">
                <a:solidFill>
                  <a:srgbClr val="FF0000"/>
                </a:solidFill>
                <a:latin typeface="微软雅黑" panose="020B0503020204020204" pitchFamily="34" charset="-122"/>
                <a:ea typeface="微软雅黑" panose="020B0503020204020204" pitchFamily="34" charset="-122"/>
                <a:sym typeface="+mn-ea"/>
              </a:rPr>
              <a:t>1.1  </a:t>
            </a:r>
            <a:r>
              <a:rPr lang="zh-CN" altLang="en-US" sz="3200" dirty="0">
                <a:solidFill>
                  <a:srgbClr val="FF0000"/>
                </a:solidFill>
                <a:latin typeface="微软雅黑" panose="020B0503020204020204" pitchFamily="34" charset="-122"/>
                <a:ea typeface="微软雅黑" panose="020B0503020204020204" pitchFamily="34" charset="-122"/>
                <a:sym typeface="+mn-ea"/>
              </a:rPr>
              <a:t>登录</a:t>
            </a:r>
          </a:p>
        </p:txBody>
      </p:sp>
      <p:cxnSp>
        <p:nvCxnSpPr>
          <p:cNvPr id="25" name="直接连接符 24"/>
          <p:cNvCxnSpPr/>
          <p:nvPr/>
        </p:nvCxnSpPr>
        <p:spPr>
          <a:xfrm>
            <a:off x="49213" y="801688"/>
            <a:ext cx="11349037"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49213" y="801688"/>
            <a:ext cx="11704643" cy="650"/>
          </a:xfrm>
          <a:prstGeom prst="line">
            <a:avLst/>
          </a:prstGeom>
          <a:noFill/>
          <a:ln w="25400" cap="flat" cmpd="sng" algn="ctr">
            <a:solidFill>
              <a:schemeClr val="accent1">
                <a:lumMod val="50000"/>
              </a:schemeClr>
            </a:solidFill>
            <a:prstDash val="solid"/>
            <a:headEnd type="oval" w="med" len="med"/>
            <a:tailEnd type="oval" w="med" len="med"/>
          </a:ln>
          <a:effectLst/>
        </p:spPr>
      </p:cxnSp>
      <p:pic>
        <p:nvPicPr>
          <p:cNvPr id="54" name="图片 53"/>
          <p:cNvPicPr>
            <a:picLocks noChangeAspect="1"/>
          </p:cNvPicPr>
          <p:nvPr/>
        </p:nvPicPr>
        <p:blipFill>
          <a:blip r:embed="rId4"/>
          <a:stretch>
            <a:fillRect/>
          </a:stretch>
        </p:blipFill>
        <p:spPr>
          <a:xfrm>
            <a:off x="-1" y="6626848"/>
            <a:ext cx="12204000" cy="235406"/>
          </a:xfrm>
          <a:prstGeom prst="rect">
            <a:avLst/>
          </a:prstGeom>
        </p:spPr>
      </p:pic>
      <p:pic>
        <p:nvPicPr>
          <p:cNvPr id="10" name="图片 3"/>
          <p:cNvPicPr>
            <a:picLocks noChangeAspect="1"/>
          </p:cNvPicPr>
          <p:nvPr/>
        </p:nvPicPr>
        <p:blipFill>
          <a:blip r:embed="rId5"/>
          <a:stretch>
            <a:fillRect/>
          </a:stretch>
        </p:blipFill>
        <p:spPr>
          <a:xfrm>
            <a:off x="911225" y="1052830"/>
            <a:ext cx="10639425" cy="5267960"/>
          </a:xfrm>
          <a:prstGeom prst="rect">
            <a:avLst/>
          </a:prstGeom>
          <a:noFill/>
          <a:ln>
            <a:noFill/>
          </a:ln>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a:stretch>
            <a:fillRect/>
          </a:stretch>
        </p:blipFill>
        <p:spPr>
          <a:xfrm>
            <a:off x="-1" y="6620634"/>
            <a:ext cx="12204000" cy="235406"/>
          </a:xfrm>
          <a:prstGeom prst="rect">
            <a:avLst/>
          </a:prstGeom>
        </p:spPr>
      </p:pic>
      <p:cxnSp>
        <p:nvCxnSpPr>
          <p:cNvPr id="14" name="直接连接符 13"/>
          <p:cNvCxnSpPr/>
          <p:nvPr/>
        </p:nvCxnSpPr>
        <p:spPr>
          <a:xfrm>
            <a:off x="369638" y="928458"/>
            <a:ext cx="11634520" cy="0"/>
          </a:xfrm>
          <a:prstGeom prst="line">
            <a:avLst/>
          </a:prstGeom>
          <a:noFill/>
          <a:ln w="25400" cap="flat" cmpd="sng" algn="ctr">
            <a:solidFill>
              <a:schemeClr val="accent1">
                <a:lumMod val="50000"/>
              </a:schemeClr>
            </a:solidFill>
            <a:prstDash val="solid"/>
            <a:headEnd type="oval" w="med" len="med"/>
            <a:tailEnd type="oval" w="med" len="med"/>
          </a:ln>
          <a:effectLst/>
        </p:spPr>
      </p:cxnSp>
      <p:sp>
        <p:nvSpPr>
          <p:cNvPr id="10" name="矩形 9"/>
          <p:cNvSpPr/>
          <p:nvPr/>
        </p:nvSpPr>
        <p:spPr>
          <a:xfrm>
            <a:off x="47625" y="692785"/>
            <a:ext cx="11964035" cy="3046095"/>
          </a:xfrm>
          <a:prstGeom prst="rect">
            <a:avLst/>
          </a:prstGeom>
        </p:spPr>
        <p:txBody>
          <a:bodyPr wrap="square">
            <a:spAutoFit/>
          </a:bodyPr>
          <a:lstStyle/>
          <a:p>
            <a:pPr eaLnBrk="1" fontAlgn="auto" hangingPunct="1">
              <a:lnSpc>
                <a:spcPct val="200000"/>
              </a:lnSpc>
              <a:spcBef>
                <a:spcPts val="0"/>
              </a:spcBef>
              <a:spcAft>
                <a:spcPts val="0"/>
              </a:spcAft>
            </a:pPr>
            <a:r>
              <a:rPr lang="zh-CN" altLang="zh-CN" sz="24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年度目标任务执行人操作</a:t>
            </a:r>
          </a:p>
          <a:p>
            <a:pPr eaLnBrk="1" fontAlgn="auto" hangingPunct="1">
              <a:lnSpc>
                <a:spcPct val="200000"/>
              </a:lnSpc>
              <a:spcBef>
                <a:spcPts val="0"/>
              </a:spcBef>
              <a:spcAft>
                <a:spcPts val="0"/>
              </a:spcAft>
              <a:tabLst>
                <a:tab pos="1631315" algn="l"/>
              </a:tabLst>
            </a:pPr>
            <a:r>
              <a:rPr lang="zh-CN" altLang="zh-CN" sz="24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4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1</a:t>
            </a:r>
            <a:r>
              <a:rPr lang="zh-CN" altLang="zh-CN" sz="24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）各个任务部门填报负责人（以原质量管理办公室张明老师为例，其他部门填报操作方法相同）登录系统，进入如下图所示首页界面。</a:t>
            </a:r>
          </a:p>
          <a:p>
            <a:pPr eaLnBrk="1" fontAlgn="auto" hangingPunct="1">
              <a:lnSpc>
                <a:spcPct val="200000"/>
              </a:lnSpc>
              <a:spcBef>
                <a:spcPts val="0"/>
              </a:spcBef>
              <a:spcAft>
                <a:spcPts val="0"/>
              </a:spcAft>
            </a:pPr>
            <a:endParaRPr lang="en-US" altLang="zh-CN" sz="24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endParaRPr>
          </a:p>
        </p:txBody>
      </p:sp>
      <p:sp>
        <p:nvSpPr>
          <p:cNvPr id="8" name="矩形 7"/>
          <p:cNvSpPr/>
          <p:nvPr/>
        </p:nvSpPr>
        <p:spPr>
          <a:xfrm>
            <a:off x="191275" y="-12800"/>
            <a:ext cx="9788525" cy="829945"/>
          </a:xfrm>
          <a:prstGeom prst="rect">
            <a:avLst/>
          </a:prstGeom>
        </p:spPr>
        <p:txBody>
          <a:bodyPr>
            <a:spAutoFit/>
          </a:bodyPr>
          <a:lstStyle/>
          <a:p>
            <a:pPr eaLnBrk="1" fontAlgn="auto" hangingPunct="1">
              <a:lnSpc>
                <a:spcPct val="150000"/>
              </a:lnSpc>
              <a:spcBef>
                <a:spcPts val="0"/>
              </a:spcBef>
              <a:spcAft>
                <a:spcPts val="0"/>
              </a:spcAft>
              <a:defRPr/>
            </a:pPr>
            <a:r>
              <a:rPr lang="en-US" altLang="zh-CN" sz="3200" dirty="0" smtClean="0">
                <a:solidFill>
                  <a:srgbClr val="FF0000"/>
                </a:solidFill>
                <a:latin typeface="微软雅黑" panose="020B0503020204020204" pitchFamily="34" charset="-122"/>
                <a:ea typeface="微软雅黑" panose="020B0503020204020204" pitchFamily="34" charset="-122"/>
                <a:sym typeface="+mn-ea"/>
              </a:rPr>
              <a:t>1.2 </a:t>
            </a:r>
            <a:r>
              <a:rPr lang="zh-CN" altLang="en-US" sz="3200" dirty="0">
                <a:solidFill>
                  <a:srgbClr val="FF0000"/>
                </a:solidFill>
                <a:latin typeface="微软雅黑" panose="020B0503020204020204" pitchFamily="34" charset="-122"/>
                <a:ea typeface="微软雅黑" panose="020B0503020204020204" pitchFamily="34" charset="-122"/>
                <a:sym typeface="+mn-ea"/>
              </a:rPr>
              <a:t>系统操作</a:t>
            </a:r>
          </a:p>
        </p:txBody>
      </p:sp>
      <p:pic>
        <p:nvPicPr>
          <p:cNvPr id="7" name="图片 6"/>
          <p:cNvPicPr>
            <a:picLocks noChangeAspect="1"/>
          </p:cNvPicPr>
          <p:nvPr/>
        </p:nvPicPr>
        <p:blipFill>
          <a:blip r:embed="rId3"/>
          <a:stretch>
            <a:fillRect/>
          </a:stretch>
        </p:blipFill>
        <p:spPr>
          <a:xfrm>
            <a:off x="8157645" y="263287"/>
            <a:ext cx="3816424" cy="49244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a:stretch>
            <a:fillRect/>
          </a:stretch>
        </p:blipFill>
        <p:spPr>
          <a:xfrm>
            <a:off x="-1" y="6620634"/>
            <a:ext cx="12204000" cy="235406"/>
          </a:xfrm>
          <a:prstGeom prst="rect">
            <a:avLst/>
          </a:prstGeom>
        </p:spPr>
      </p:pic>
      <p:cxnSp>
        <p:nvCxnSpPr>
          <p:cNvPr id="14" name="直接连接符 13"/>
          <p:cNvCxnSpPr/>
          <p:nvPr/>
        </p:nvCxnSpPr>
        <p:spPr>
          <a:xfrm>
            <a:off x="369638" y="928458"/>
            <a:ext cx="11634520" cy="0"/>
          </a:xfrm>
          <a:prstGeom prst="line">
            <a:avLst/>
          </a:prstGeom>
          <a:noFill/>
          <a:ln w="25400" cap="flat" cmpd="sng" algn="ctr">
            <a:solidFill>
              <a:schemeClr val="accent1">
                <a:lumMod val="50000"/>
              </a:schemeClr>
            </a:solidFill>
            <a:prstDash val="solid"/>
            <a:headEnd type="oval" w="med" len="med"/>
            <a:tailEnd type="oval" w="med" len="med"/>
          </a:ln>
          <a:effectLst/>
        </p:spPr>
      </p:cxnSp>
      <p:sp>
        <p:nvSpPr>
          <p:cNvPr id="8" name="矩形 7"/>
          <p:cNvSpPr/>
          <p:nvPr/>
        </p:nvSpPr>
        <p:spPr>
          <a:xfrm>
            <a:off x="191275" y="-12800"/>
            <a:ext cx="9788525" cy="829945"/>
          </a:xfrm>
          <a:prstGeom prst="rect">
            <a:avLst/>
          </a:prstGeom>
        </p:spPr>
        <p:txBody>
          <a:bodyPr>
            <a:spAutoFit/>
          </a:bodyPr>
          <a:lstStyle/>
          <a:p>
            <a:pPr eaLnBrk="1" fontAlgn="auto" hangingPunct="1">
              <a:lnSpc>
                <a:spcPct val="150000"/>
              </a:lnSpc>
              <a:spcBef>
                <a:spcPts val="0"/>
              </a:spcBef>
              <a:spcAft>
                <a:spcPts val="0"/>
              </a:spcAft>
              <a:defRPr/>
            </a:pPr>
            <a:r>
              <a:rPr lang="en-US" altLang="zh-CN" sz="3200" dirty="0" smtClean="0">
                <a:solidFill>
                  <a:srgbClr val="FF0000"/>
                </a:solidFill>
                <a:latin typeface="微软雅黑" panose="020B0503020204020204" pitchFamily="34" charset="-122"/>
                <a:ea typeface="微软雅黑" panose="020B0503020204020204" pitchFamily="34" charset="-122"/>
                <a:sym typeface="+mn-ea"/>
              </a:rPr>
              <a:t>1.2 </a:t>
            </a:r>
            <a:r>
              <a:rPr lang="zh-CN" altLang="en-US" sz="3200" dirty="0">
                <a:solidFill>
                  <a:srgbClr val="FF0000"/>
                </a:solidFill>
                <a:latin typeface="微软雅黑" panose="020B0503020204020204" pitchFamily="34" charset="-122"/>
                <a:ea typeface="微软雅黑" panose="020B0503020204020204" pitchFamily="34" charset="-122"/>
                <a:sym typeface="+mn-ea"/>
              </a:rPr>
              <a:t>系统操作</a:t>
            </a:r>
          </a:p>
        </p:txBody>
      </p:sp>
      <p:pic>
        <p:nvPicPr>
          <p:cNvPr id="7" name="图片 6"/>
          <p:cNvPicPr>
            <a:picLocks noChangeAspect="1"/>
          </p:cNvPicPr>
          <p:nvPr/>
        </p:nvPicPr>
        <p:blipFill>
          <a:blip r:embed="rId3"/>
          <a:stretch>
            <a:fillRect/>
          </a:stretch>
        </p:blipFill>
        <p:spPr>
          <a:xfrm>
            <a:off x="8157645" y="263287"/>
            <a:ext cx="3816424" cy="492442"/>
          </a:xfrm>
          <a:prstGeom prst="rect">
            <a:avLst/>
          </a:prstGeom>
        </p:spPr>
      </p:pic>
      <p:pic>
        <p:nvPicPr>
          <p:cNvPr id="9" name="图片 8"/>
          <p:cNvPicPr>
            <a:picLocks noChangeAspect="1"/>
          </p:cNvPicPr>
          <p:nvPr/>
        </p:nvPicPr>
        <p:blipFill>
          <a:blip r:embed="rId4"/>
          <a:stretch>
            <a:fillRect/>
          </a:stretch>
        </p:blipFill>
        <p:spPr>
          <a:xfrm>
            <a:off x="767408" y="1094915"/>
            <a:ext cx="10945216" cy="528641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a:stretch>
            <a:fillRect/>
          </a:stretch>
        </p:blipFill>
        <p:spPr>
          <a:xfrm>
            <a:off x="-1" y="6620634"/>
            <a:ext cx="12204000" cy="235406"/>
          </a:xfrm>
          <a:prstGeom prst="rect">
            <a:avLst/>
          </a:prstGeom>
        </p:spPr>
      </p:pic>
      <p:cxnSp>
        <p:nvCxnSpPr>
          <p:cNvPr id="14" name="直接连接符 13"/>
          <p:cNvCxnSpPr/>
          <p:nvPr/>
        </p:nvCxnSpPr>
        <p:spPr>
          <a:xfrm>
            <a:off x="369638" y="928458"/>
            <a:ext cx="11634520" cy="0"/>
          </a:xfrm>
          <a:prstGeom prst="line">
            <a:avLst/>
          </a:prstGeom>
          <a:noFill/>
          <a:ln w="25400" cap="flat" cmpd="sng" algn="ctr">
            <a:solidFill>
              <a:schemeClr val="accent1">
                <a:lumMod val="50000"/>
              </a:schemeClr>
            </a:solidFill>
            <a:prstDash val="solid"/>
            <a:headEnd type="oval" w="med" len="med"/>
            <a:tailEnd type="oval" w="med" len="med"/>
          </a:ln>
          <a:effectLst/>
        </p:spPr>
      </p:cxnSp>
      <p:sp>
        <p:nvSpPr>
          <p:cNvPr id="10" name="矩形 9"/>
          <p:cNvSpPr/>
          <p:nvPr/>
        </p:nvSpPr>
        <p:spPr>
          <a:xfrm>
            <a:off x="47625" y="692785"/>
            <a:ext cx="11964035" cy="2196883"/>
          </a:xfrm>
          <a:prstGeom prst="rect">
            <a:avLst/>
          </a:prstGeom>
        </p:spPr>
        <p:txBody>
          <a:bodyPr wrap="square">
            <a:spAutoFit/>
          </a:bodyPr>
          <a:lstStyle/>
          <a:p>
            <a:pPr eaLnBrk="1" fontAlgn="auto" hangingPunct="1">
              <a:lnSpc>
                <a:spcPct val="200000"/>
              </a:lnSpc>
              <a:spcBef>
                <a:spcPts val="0"/>
              </a:spcBef>
              <a:spcAft>
                <a:spcPts val="0"/>
              </a:spcAft>
            </a:pPr>
            <a:r>
              <a:rPr lang="zh-CN" altLang="zh-CN" sz="24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4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2</a:t>
            </a:r>
            <a:r>
              <a:rPr lang="zh-CN" altLang="zh-CN" sz="24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）点击图片左上角目标任务管理模块进入任务管理模块，选择任务管理</a:t>
            </a:r>
            <a:r>
              <a:rPr lang="en-US" altLang="zh-CN" sz="24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24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我的任务，可以看到相应任务。</a:t>
            </a:r>
          </a:p>
          <a:p>
            <a:pPr eaLnBrk="1" fontAlgn="auto" hangingPunct="1">
              <a:lnSpc>
                <a:spcPct val="200000"/>
              </a:lnSpc>
              <a:spcBef>
                <a:spcPts val="0"/>
              </a:spcBef>
              <a:spcAft>
                <a:spcPts val="0"/>
              </a:spcAft>
            </a:pPr>
            <a:endParaRPr lang="en-US" altLang="zh-CN" sz="24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endParaRPr>
          </a:p>
        </p:txBody>
      </p:sp>
      <p:sp>
        <p:nvSpPr>
          <p:cNvPr id="8" name="矩形 7"/>
          <p:cNvSpPr/>
          <p:nvPr/>
        </p:nvSpPr>
        <p:spPr>
          <a:xfrm>
            <a:off x="191275" y="-12800"/>
            <a:ext cx="9788525" cy="829945"/>
          </a:xfrm>
          <a:prstGeom prst="rect">
            <a:avLst/>
          </a:prstGeom>
        </p:spPr>
        <p:txBody>
          <a:bodyPr>
            <a:spAutoFit/>
          </a:bodyPr>
          <a:lstStyle/>
          <a:p>
            <a:pPr eaLnBrk="1" fontAlgn="auto" hangingPunct="1">
              <a:lnSpc>
                <a:spcPct val="150000"/>
              </a:lnSpc>
              <a:spcBef>
                <a:spcPts val="0"/>
              </a:spcBef>
              <a:spcAft>
                <a:spcPts val="0"/>
              </a:spcAft>
              <a:defRPr/>
            </a:pPr>
            <a:r>
              <a:rPr lang="en-US" altLang="zh-CN" sz="3200" dirty="0">
                <a:solidFill>
                  <a:srgbClr val="FF0000"/>
                </a:solidFill>
                <a:latin typeface="微软雅黑" panose="020B0503020204020204" pitchFamily="34" charset="-122"/>
                <a:ea typeface="微软雅黑" panose="020B0503020204020204" pitchFamily="34" charset="-122"/>
                <a:sym typeface="+mn-ea"/>
              </a:rPr>
              <a:t>1.3 </a:t>
            </a:r>
            <a:r>
              <a:rPr lang="zh-CN" altLang="en-US" sz="3200" dirty="0">
                <a:solidFill>
                  <a:srgbClr val="FF0000"/>
                </a:solidFill>
                <a:latin typeface="微软雅黑" panose="020B0503020204020204" pitchFamily="34" charset="-122"/>
                <a:ea typeface="微软雅黑" panose="020B0503020204020204" pitchFamily="34" charset="-122"/>
                <a:sym typeface="+mn-ea"/>
              </a:rPr>
              <a:t>系统操作</a:t>
            </a:r>
          </a:p>
        </p:txBody>
      </p:sp>
      <p:pic>
        <p:nvPicPr>
          <p:cNvPr id="7" name="图片 6"/>
          <p:cNvPicPr>
            <a:picLocks noChangeAspect="1"/>
          </p:cNvPicPr>
          <p:nvPr/>
        </p:nvPicPr>
        <p:blipFill>
          <a:blip r:embed="rId3"/>
          <a:stretch>
            <a:fillRect/>
          </a:stretch>
        </p:blipFill>
        <p:spPr>
          <a:xfrm>
            <a:off x="8157645" y="263287"/>
            <a:ext cx="3816424" cy="492442"/>
          </a:xfrm>
          <a:prstGeom prst="rect">
            <a:avLst/>
          </a:prstGeom>
        </p:spPr>
      </p:pic>
      <p:pic>
        <p:nvPicPr>
          <p:cNvPr id="9" name="图片 8"/>
          <p:cNvPicPr>
            <a:picLocks noChangeAspect="1"/>
          </p:cNvPicPr>
          <p:nvPr/>
        </p:nvPicPr>
        <p:blipFill>
          <a:blip r:embed="rId4"/>
          <a:stretch>
            <a:fillRect/>
          </a:stretch>
        </p:blipFill>
        <p:spPr>
          <a:xfrm>
            <a:off x="2855640" y="1461314"/>
            <a:ext cx="9148518" cy="499202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a:stretch>
            <a:fillRect/>
          </a:stretch>
        </p:blipFill>
        <p:spPr>
          <a:xfrm>
            <a:off x="-1" y="6620634"/>
            <a:ext cx="12204000" cy="235406"/>
          </a:xfrm>
          <a:prstGeom prst="rect">
            <a:avLst/>
          </a:prstGeom>
        </p:spPr>
      </p:pic>
      <p:cxnSp>
        <p:nvCxnSpPr>
          <p:cNvPr id="14" name="直接连接符 13"/>
          <p:cNvCxnSpPr/>
          <p:nvPr/>
        </p:nvCxnSpPr>
        <p:spPr>
          <a:xfrm>
            <a:off x="369638" y="928458"/>
            <a:ext cx="11634520" cy="0"/>
          </a:xfrm>
          <a:prstGeom prst="line">
            <a:avLst/>
          </a:prstGeom>
          <a:noFill/>
          <a:ln w="25400" cap="flat" cmpd="sng" algn="ctr">
            <a:solidFill>
              <a:schemeClr val="accent1">
                <a:lumMod val="50000"/>
              </a:schemeClr>
            </a:solidFill>
            <a:prstDash val="solid"/>
            <a:headEnd type="oval" w="med" len="med"/>
            <a:tailEnd type="oval" w="med" len="med"/>
          </a:ln>
          <a:effectLst/>
        </p:spPr>
      </p:cxnSp>
      <p:sp>
        <p:nvSpPr>
          <p:cNvPr id="10" name="矩形 9"/>
          <p:cNvSpPr/>
          <p:nvPr/>
        </p:nvSpPr>
        <p:spPr>
          <a:xfrm>
            <a:off x="47625" y="692785"/>
            <a:ext cx="11964035" cy="1458220"/>
          </a:xfrm>
          <a:prstGeom prst="rect">
            <a:avLst/>
          </a:prstGeom>
        </p:spPr>
        <p:txBody>
          <a:bodyPr wrap="square">
            <a:spAutoFit/>
          </a:bodyPr>
          <a:lstStyle/>
          <a:p>
            <a:pPr eaLnBrk="1" fontAlgn="auto" hangingPunct="1">
              <a:lnSpc>
                <a:spcPct val="200000"/>
              </a:lnSpc>
              <a:spcBef>
                <a:spcPts val="0"/>
              </a:spcBef>
              <a:spcAft>
                <a:spcPts val="0"/>
              </a:spcAft>
            </a:pPr>
            <a:r>
              <a:rPr lang="zh-CN" altLang="zh-CN" sz="24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4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3</a:t>
            </a:r>
            <a:r>
              <a:rPr lang="zh-CN" altLang="zh-CN" sz="24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）进入目标任务管理</a:t>
            </a:r>
            <a:r>
              <a:rPr lang="en-US" altLang="zh-CN" sz="24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24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任务管理</a:t>
            </a:r>
            <a:r>
              <a:rPr lang="en-US" altLang="zh-CN" sz="24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24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我的任务功能模块后，点击任务对象，进入任务详情界面。</a:t>
            </a:r>
          </a:p>
        </p:txBody>
      </p:sp>
      <p:sp>
        <p:nvSpPr>
          <p:cNvPr id="8" name="矩形 7"/>
          <p:cNvSpPr/>
          <p:nvPr/>
        </p:nvSpPr>
        <p:spPr>
          <a:xfrm>
            <a:off x="191275" y="-12800"/>
            <a:ext cx="9788525" cy="829945"/>
          </a:xfrm>
          <a:prstGeom prst="rect">
            <a:avLst/>
          </a:prstGeom>
        </p:spPr>
        <p:txBody>
          <a:bodyPr>
            <a:spAutoFit/>
          </a:bodyPr>
          <a:lstStyle/>
          <a:p>
            <a:pPr eaLnBrk="1" fontAlgn="auto" hangingPunct="1">
              <a:lnSpc>
                <a:spcPct val="150000"/>
              </a:lnSpc>
              <a:spcBef>
                <a:spcPts val="0"/>
              </a:spcBef>
              <a:spcAft>
                <a:spcPts val="0"/>
              </a:spcAft>
              <a:defRPr/>
            </a:pPr>
            <a:r>
              <a:rPr lang="en-US" altLang="zh-CN" sz="3200" dirty="0">
                <a:solidFill>
                  <a:srgbClr val="FF0000"/>
                </a:solidFill>
                <a:latin typeface="微软雅黑" panose="020B0503020204020204" pitchFamily="34" charset="-122"/>
                <a:ea typeface="微软雅黑" panose="020B0503020204020204" pitchFamily="34" charset="-122"/>
                <a:sym typeface="+mn-ea"/>
              </a:rPr>
              <a:t>1.3 </a:t>
            </a:r>
            <a:r>
              <a:rPr lang="zh-CN" altLang="en-US" sz="3200" dirty="0">
                <a:solidFill>
                  <a:srgbClr val="FF0000"/>
                </a:solidFill>
                <a:latin typeface="微软雅黑" panose="020B0503020204020204" pitchFamily="34" charset="-122"/>
                <a:ea typeface="微软雅黑" panose="020B0503020204020204" pitchFamily="34" charset="-122"/>
                <a:sym typeface="+mn-ea"/>
              </a:rPr>
              <a:t>系统操作</a:t>
            </a:r>
          </a:p>
        </p:txBody>
      </p:sp>
      <p:pic>
        <p:nvPicPr>
          <p:cNvPr id="7" name="图片 6"/>
          <p:cNvPicPr>
            <a:picLocks noChangeAspect="1"/>
          </p:cNvPicPr>
          <p:nvPr/>
        </p:nvPicPr>
        <p:blipFill>
          <a:blip r:embed="rId3"/>
          <a:stretch>
            <a:fillRect/>
          </a:stretch>
        </p:blipFill>
        <p:spPr>
          <a:xfrm>
            <a:off x="8157645" y="263287"/>
            <a:ext cx="3816424" cy="492442"/>
          </a:xfrm>
          <a:prstGeom prst="rect">
            <a:avLst/>
          </a:prstGeom>
        </p:spPr>
      </p:pic>
      <p:pic>
        <p:nvPicPr>
          <p:cNvPr id="11" name="图片 10"/>
          <p:cNvPicPr>
            <a:picLocks noChangeAspect="1"/>
          </p:cNvPicPr>
          <p:nvPr/>
        </p:nvPicPr>
        <p:blipFill>
          <a:blip r:embed="rId4"/>
          <a:stretch>
            <a:fillRect/>
          </a:stretch>
        </p:blipFill>
        <p:spPr>
          <a:xfrm>
            <a:off x="1559496" y="1379687"/>
            <a:ext cx="10297144" cy="5001638"/>
          </a:xfrm>
          <a:prstGeom prst="rect">
            <a:avLst/>
          </a:prstGeom>
          <a:noFill/>
          <a:ln>
            <a:noFill/>
          </a:ln>
        </p:spPr>
      </p:pic>
    </p:spTree>
  </p:cSld>
  <p:clrMapOvr>
    <a:masterClrMapping/>
  </p:clrMapOvr>
</p:sld>
</file>

<file path=ppt/theme/theme1.xml><?xml version="1.0" encoding="utf-8"?>
<a:theme xmlns:a="http://schemas.openxmlformats.org/drawingml/2006/main" name="1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第一PPT，www.1ppt.com">
  <a:themeElements>
    <a:clrScheme name="自定义 237">
      <a:dk1>
        <a:sysClr val="windowText" lastClr="000000"/>
      </a:dk1>
      <a:lt1>
        <a:sysClr val="window" lastClr="FFFFFF"/>
      </a:lt1>
      <a:dk2>
        <a:srgbClr val="1F497D"/>
      </a:dk2>
      <a:lt2>
        <a:srgbClr val="EEECE1"/>
      </a:lt2>
      <a:accent1>
        <a:srgbClr val="005DA2"/>
      </a:accent1>
      <a:accent2>
        <a:srgbClr val="C4C7CB"/>
      </a:accent2>
      <a:accent3>
        <a:srgbClr val="7F7F7F"/>
      </a:accent3>
      <a:accent4>
        <a:srgbClr val="7F7F7F"/>
      </a:accent4>
      <a:accent5>
        <a:srgbClr val="7F7F7F"/>
      </a:accent5>
      <a:accent6>
        <a:srgbClr val="7F7F7F"/>
      </a:accent6>
      <a:hlink>
        <a:srgbClr val="17365D"/>
      </a:hlink>
      <a:folHlink>
        <a:srgbClr val="548DD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rgbClr val="C0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4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精装书">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tailEnd type="arrow" w="med" len="med"/>
        </a:ln>
      </a:spPr>
      <a:bodyPr/>
      <a:lstStyle/>
      <a:style>
        <a:lnRef idx="3">
          <a:schemeClr val="accent1"/>
        </a:lnRef>
        <a:fillRef idx="0">
          <a:schemeClr val="accent1"/>
        </a:fillRef>
        <a:effectRef idx="2">
          <a:schemeClr val="accent1"/>
        </a:effectRef>
        <a:fontRef idx="minor">
          <a:schemeClr val="tx1"/>
        </a:fontRef>
      </a:style>
    </a:spDef>
    <a:txDef>
      <a:spPr>
        <a:noFill/>
        <a:ln w="28575">
          <a:solidFill>
            <a:srgbClr val="002060"/>
          </a:solidFill>
          <a:prstDash val="dashDot"/>
        </a:ln>
      </a:spPr>
      <a:bodyPr wrap="square" rtlCol="0">
        <a:spAutoFit/>
      </a:bodyPr>
      <a:lstStyle>
        <a:defPPr algn="ctr">
          <a:defRPr sz="2800" b="1" dirty="0">
            <a:solidFill>
              <a:srgbClr val="C00000"/>
            </a:solidFill>
            <a:latin typeface="微软雅黑" panose="020B0503020204020204" pitchFamily="34" charset="-122"/>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5_Modern Workplace 2016">
  <a:themeElements>
    <a:clrScheme name="Custom 5">
      <a:dk1>
        <a:srgbClr val="2C292A"/>
      </a:dk1>
      <a:lt1>
        <a:srgbClr val="F1EFED"/>
      </a:lt1>
      <a:dk2>
        <a:srgbClr val="2C292A"/>
      </a:dk2>
      <a:lt2>
        <a:srgbClr val="FFFFFF"/>
      </a:lt2>
      <a:accent1>
        <a:srgbClr val="D83B01"/>
      </a:accent1>
      <a:accent2>
        <a:srgbClr val="FFC000"/>
      </a:accent2>
      <a:accent3>
        <a:srgbClr val="0078D7"/>
      </a:accent3>
      <a:accent4>
        <a:srgbClr val="2C292A"/>
      </a:accent4>
      <a:accent5>
        <a:srgbClr val="5A5456"/>
      </a:accent5>
      <a:accent6>
        <a:srgbClr val="B2ADAE"/>
      </a:accent6>
      <a:hlink>
        <a:srgbClr val="FFFFFF"/>
      </a:hlink>
      <a:folHlink>
        <a:srgbClr val="FFFF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spPr>
      <a:bodyPr rot="0" spcFirstLastPara="0" vertOverflow="overflow" horzOverflow="overflow" vert="horz" wrap="square" lIns="182880" tIns="146304" rIns="182880" bIns="146304" numCol="1" spcCol="0" rtlCol="0" fromWordArt="0" anchor="t" anchorCtr="0" forceAA="0" compatLnSpc="1">
        <a:noAutofit/>
      </a:bodyPr>
      <a:lstStyle>
        <a:defPPr defTabSz="932180"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anose="020B0502040204020203" pitchFamily="34" charset="0"/>
            <a:cs typeface="Segoe UI" panose="020B0502040204020203"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3_5-50109_Microsoft_Light_Template">
  <a:themeElements>
    <a:clrScheme name="Microsoft_2017_Light">
      <a:dk1>
        <a:srgbClr val="353535"/>
      </a:dk1>
      <a:lt1>
        <a:srgbClr val="FFFFFF"/>
      </a:lt1>
      <a:dk2>
        <a:srgbClr val="D83B01"/>
      </a:dk2>
      <a:lt2>
        <a:srgbClr val="E6E6E6"/>
      </a:lt2>
      <a:accent1>
        <a:srgbClr val="D83B01"/>
      </a:accent1>
      <a:accent2>
        <a:srgbClr val="FF8C00"/>
      </a:accent2>
      <a:accent3>
        <a:srgbClr val="FFB900"/>
      </a:accent3>
      <a:accent4>
        <a:srgbClr val="0078D7"/>
      </a:accent4>
      <a:accent5>
        <a:srgbClr val="737373"/>
      </a:accent5>
      <a:accent6>
        <a:srgbClr val="D2D2D2"/>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spPr>
      <a:bodyPr rot="0" spcFirstLastPara="0" vertOverflow="overflow" horzOverflow="overflow" vert="horz" wrap="square" lIns="182880" tIns="146304" rIns="182880" bIns="146304" numCol="1" spcCol="0" rtlCol="0" fromWordArt="0" anchor="t" anchorCtr="0" forceAA="0" compatLnSpc="1">
        <a:noAutofit/>
      </a:bodyPr>
      <a:lstStyle>
        <a:defPPr defTabSz="932180"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anose="020B0502040204020203" pitchFamily="34" charset="0"/>
            <a:cs typeface="Segoe UI" panose="020B0502040204020203"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9_5-50109_Microsoft_Light_Template">
  <a:themeElements>
    <a:clrScheme name="Microsoft_2017_Light">
      <a:dk1>
        <a:srgbClr val="353535"/>
      </a:dk1>
      <a:lt1>
        <a:srgbClr val="FFFFFF"/>
      </a:lt1>
      <a:dk2>
        <a:srgbClr val="D83B01"/>
      </a:dk2>
      <a:lt2>
        <a:srgbClr val="E6E6E6"/>
      </a:lt2>
      <a:accent1>
        <a:srgbClr val="D83B01"/>
      </a:accent1>
      <a:accent2>
        <a:srgbClr val="FF8C00"/>
      </a:accent2>
      <a:accent3>
        <a:srgbClr val="FFB900"/>
      </a:accent3>
      <a:accent4>
        <a:srgbClr val="0078D7"/>
      </a:accent4>
      <a:accent5>
        <a:srgbClr val="737373"/>
      </a:accent5>
      <a:accent6>
        <a:srgbClr val="D2D2D2"/>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spPr>
      <a:bodyPr rot="0" spcFirstLastPara="0" vertOverflow="overflow" horzOverflow="overflow" vert="horz" wrap="square" lIns="182880" tIns="146304" rIns="182880" bIns="146304" numCol="1" spcCol="0" rtlCol="0" fromWordArt="0" anchor="t" anchorCtr="0" forceAA="0" compatLnSpc="1">
        <a:noAutofit/>
      </a:bodyPr>
      <a:lstStyle>
        <a:defPPr defTabSz="932180"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anose="020B0502040204020203" pitchFamily="34" charset="0"/>
            <a:cs typeface="Segoe UI" panose="020B0502040204020203"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2_5-50109_Microsoft_Light_Template">
  <a:themeElements>
    <a:clrScheme name="Microsoft_2017_Light">
      <a:dk1>
        <a:srgbClr val="353535"/>
      </a:dk1>
      <a:lt1>
        <a:srgbClr val="FFFFFF"/>
      </a:lt1>
      <a:dk2>
        <a:srgbClr val="D83B01"/>
      </a:dk2>
      <a:lt2>
        <a:srgbClr val="E6E6E6"/>
      </a:lt2>
      <a:accent1>
        <a:srgbClr val="D83B01"/>
      </a:accent1>
      <a:accent2>
        <a:srgbClr val="FF8C00"/>
      </a:accent2>
      <a:accent3>
        <a:srgbClr val="FFB900"/>
      </a:accent3>
      <a:accent4>
        <a:srgbClr val="0078D7"/>
      </a:accent4>
      <a:accent5>
        <a:srgbClr val="737373"/>
      </a:accent5>
      <a:accent6>
        <a:srgbClr val="D2D2D2"/>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spPr>
      <a:bodyPr rot="0" spcFirstLastPara="0" vertOverflow="overflow" horzOverflow="overflow" vert="horz" wrap="square" lIns="182880" tIns="146304" rIns="182880" bIns="146304" numCol="1" spcCol="0" rtlCol="0" fromWordArt="0" anchor="t" anchorCtr="0" forceAA="0" compatLnSpc="1">
        <a:noAutofit/>
      </a:bodyPr>
      <a:lstStyle>
        <a:defPPr defTabSz="932180"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anose="020B0502040204020203" pitchFamily="34" charset="0"/>
            <a:cs typeface="Segoe UI" panose="020B0502040204020203"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4_office 主题">
  <a:themeElements>
    <a:clrScheme name="自定义 5">
      <a:dk1>
        <a:sysClr val="windowText" lastClr="000000"/>
      </a:dk1>
      <a:lt1>
        <a:sysClr val="window" lastClr="FFFFFF"/>
      </a:lt1>
      <a:dk2>
        <a:srgbClr val="1F497D"/>
      </a:dk2>
      <a:lt2>
        <a:srgbClr val="FFC000"/>
      </a:lt2>
      <a:accent1>
        <a:srgbClr val="FF6600"/>
      </a:accent1>
      <a:accent2>
        <a:srgbClr val="FF0000"/>
      </a:accent2>
      <a:accent3>
        <a:srgbClr val="FFC000"/>
      </a:accent3>
      <a:accent4>
        <a:srgbClr val="FFC000"/>
      </a:accent4>
      <a:accent5>
        <a:srgbClr val="FF6600"/>
      </a:accent5>
      <a:accent6>
        <a:srgbClr val="F79646"/>
      </a:accent6>
      <a:hlink>
        <a:srgbClr val="0000FF"/>
      </a:hlink>
      <a:folHlink>
        <a:srgbClr val="800080"/>
      </a:folHlink>
    </a:clrScheme>
    <a:fontScheme name="微笑PPT - 小A">
      <a:majorFont>
        <a:latin typeface="Arial"/>
        <a:ea typeface="微软雅黑"/>
        <a:cs typeface="宋体"/>
      </a:majorFont>
      <a:minorFont>
        <a:latin typeface="Arial"/>
        <a:ea typeface="微软雅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1" i="0" u="none" strike="noStrike" cap="none" normalizeH="0" baseline="0" smtClean="0">
            <a:ln>
              <a:noFill/>
            </a:ln>
            <a:solidFill>
              <a:schemeClr val="tx1"/>
            </a:solidFill>
            <a:effectLst/>
            <a:latin typeface="Arial" panose="020B0604020202020204" pitchFamily="34" charset="0"/>
            <a:ea typeface="华文细黑" panose="0201060004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1" i="0" u="none" strike="noStrike" cap="none" normalizeH="0" baseline="0" smtClean="0">
            <a:ln>
              <a:noFill/>
            </a:ln>
            <a:solidFill>
              <a:schemeClr val="tx1"/>
            </a:solidFill>
            <a:effectLst/>
            <a:latin typeface="Arial" panose="020B0604020202020204" pitchFamily="34" charset="0"/>
            <a:ea typeface="华文细黑" panose="02010600040101010101" pitchFamily="2" charset="-122"/>
          </a:defRPr>
        </a:defPPr>
      </a:lstStyle>
    </a:lnDef>
  </a:objectDefaults>
  <a:extraClrSchemeLst>
    <a:extraClrScheme>
      <a:clrScheme name="微笑PPT - 小A 1">
        <a:dk1>
          <a:srgbClr val="000000"/>
        </a:dk1>
        <a:lt1>
          <a:srgbClr val="FFFFFF"/>
        </a:lt1>
        <a:dk2>
          <a:srgbClr val="FFFFFF"/>
        </a:dk2>
        <a:lt2>
          <a:srgbClr val="B2B2B2"/>
        </a:lt2>
        <a:accent1>
          <a:srgbClr val="E20000"/>
        </a:accent1>
        <a:accent2>
          <a:srgbClr val="CC0000"/>
        </a:accent2>
        <a:accent3>
          <a:srgbClr val="FFFFFF"/>
        </a:accent3>
        <a:accent4>
          <a:srgbClr val="000000"/>
        </a:accent4>
        <a:accent5>
          <a:srgbClr val="EEAAAA"/>
        </a:accent5>
        <a:accent6>
          <a:srgbClr val="B90000"/>
        </a:accent6>
        <a:hlink>
          <a:srgbClr val="800000"/>
        </a:hlink>
        <a:folHlink>
          <a:srgbClr val="FF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主题​​">
  <a:themeElements>
    <a:clrScheme name="自定义 22">
      <a:dk1>
        <a:sysClr val="windowText" lastClr="000000"/>
      </a:dk1>
      <a:lt1>
        <a:sysClr val="window" lastClr="FFFFFF"/>
      </a:lt1>
      <a:dk2>
        <a:srgbClr val="7F7F7F"/>
      </a:dk2>
      <a:lt2>
        <a:srgbClr val="7F7F7F"/>
      </a:lt2>
      <a:accent1>
        <a:srgbClr val="0070C0"/>
      </a:accent1>
      <a:accent2>
        <a:srgbClr val="00B0F0"/>
      </a:accent2>
      <a:accent3>
        <a:srgbClr val="0070C0"/>
      </a:accent3>
      <a:accent4>
        <a:srgbClr val="00B0F0"/>
      </a:accent4>
      <a:accent5>
        <a:srgbClr val="0070C0"/>
      </a:accent5>
      <a:accent6>
        <a:srgbClr val="00B0F0"/>
      </a:accent6>
      <a:hlink>
        <a:srgbClr val="FFFFFF"/>
      </a:hlink>
      <a:folHlink>
        <a:srgbClr val="FFFFFF"/>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rgbClr val="1F497D">
            <a:lumMod val="60000"/>
            <a:lumOff val="40000"/>
          </a:srgbClr>
        </a:solidFill>
        <a:ln w="9525">
          <a:round/>
        </a:ln>
        <a:scene3d>
          <a:camera prst="legacyPerspectiveTopRight">
            <a:rot lat="600000" lon="20999988" rev="0"/>
          </a:camera>
          <a:lightRig rig="legacyFlat4" dir="b"/>
        </a:scene3d>
        <a:sp3d extrusionH="163500" prstMaterial="legacyMatte">
          <a:bevelT w="13500" h="13500" prst="angle"/>
          <a:bevelB w="13500" h="13500" prst="angle"/>
          <a:extrusionClr>
            <a:srgbClr val="FF9933"/>
          </a:extrusionClr>
        </a:sp3d>
      </a:spPr>
      <a:bodyPr wrap="none" anchor="ctr">
        <a:flatTx/>
      </a:bodyPr>
      <a:lstStyle>
        <a:defPPr marL="0" marR="0" indent="0" defTabSz="914400" eaLnBrk="1" fontAlgn="auto" latinLnBrk="0" hangingPunct="1">
          <a:lnSpc>
            <a:spcPct val="100000"/>
          </a:lnSpc>
          <a:spcBef>
            <a:spcPts val="0"/>
          </a:spcBef>
          <a:spcAft>
            <a:spcPts val="0"/>
          </a:spcAft>
          <a:buClrTx/>
          <a:buSzTx/>
          <a:buFontTx/>
          <a:buNone/>
          <a:defRPr kumimoji="0" sz="1800" b="0" i="0" u="none" strike="noStrike" kern="0" cap="none" spc="0" normalizeH="0" baseline="0" noProof="0">
            <a:ln>
              <a:noFill/>
            </a:ln>
            <a:solidFill>
              <a:prstClr val="black"/>
            </a:solidFill>
            <a:effectLst/>
            <a:uLnTx/>
            <a:uFillTx/>
            <a:latin typeface="Calibri" panose="020F0502020204030204"/>
            <a:ea typeface="宋体" panose="02010600030101010101" pitchFamily="2" charset="-122"/>
          </a:defRPr>
        </a:defPPr>
      </a:lstStyle>
    </a:spDef>
    <a:txDef>
      <a:spPr>
        <a:noFill/>
      </a:spPr>
      <a:bodyPr wrap="none" lIns="0" tIns="0" rIns="0" bIns="0" rtlCol="0">
        <a:spAutoFit/>
      </a:bodyPr>
      <a:lstStyle>
        <a:defPPr>
          <a:defRPr sz="1600" b="1" dirty="0" smtClean="0">
            <a:solidFill>
              <a:schemeClr val="accent6"/>
            </a:solidFill>
            <a:latin typeface="微软雅黑" panose="020B0503020204020204" pitchFamily="34" charset="-122"/>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自定义设计方案">
  <a:themeElements>
    <a:clrScheme name="自定义 25">
      <a:dk1>
        <a:sysClr val="windowText" lastClr="000000"/>
      </a:dk1>
      <a:lt1>
        <a:sysClr val="window" lastClr="FFFFFF"/>
      </a:lt1>
      <a:dk2>
        <a:srgbClr val="44546A"/>
      </a:dk2>
      <a:lt2>
        <a:srgbClr val="E7E6E6"/>
      </a:lt2>
      <a:accent1>
        <a:srgbClr val="4BC1DD"/>
      </a:accent1>
      <a:accent2>
        <a:srgbClr val="92D050"/>
      </a:accent2>
      <a:accent3>
        <a:srgbClr val="4BC1DD"/>
      </a:accent3>
      <a:accent4>
        <a:srgbClr val="92D050"/>
      </a:accent4>
      <a:accent5>
        <a:srgbClr val="4BC1DD"/>
      </a:accent5>
      <a:accent6>
        <a:srgbClr val="92D050"/>
      </a:accent6>
      <a:hlink>
        <a:srgbClr val="4BC1DD"/>
      </a:hlink>
      <a:folHlink>
        <a:srgbClr val="92D05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730</Words>
  <Application>Microsoft Office PowerPoint</Application>
  <PresentationFormat>宽屏</PresentationFormat>
  <Paragraphs>58</Paragraphs>
  <Slides>26</Slides>
  <Notes>10</Notes>
  <HiddenSlides>0</HiddenSlides>
  <MMClips>0</MMClips>
  <ScaleCrop>false</ScaleCrop>
  <HeadingPairs>
    <vt:vector size="6" baseType="variant">
      <vt:variant>
        <vt:lpstr>已用的字体</vt:lpstr>
      </vt:variant>
      <vt:variant>
        <vt:i4>12</vt:i4>
      </vt:variant>
      <vt:variant>
        <vt:lpstr>主题</vt:lpstr>
      </vt:variant>
      <vt:variant>
        <vt:i4>16</vt:i4>
      </vt:variant>
      <vt:variant>
        <vt:lpstr>幻灯片标题</vt:lpstr>
      </vt:variant>
      <vt:variant>
        <vt:i4>26</vt:i4>
      </vt:variant>
    </vt:vector>
  </HeadingPairs>
  <TitlesOfParts>
    <vt:vector size="54" baseType="lpstr">
      <vt:lpstr>微软雅黑</vt:lpstr>
      <vt:lpstr>Segoe UI</vt:lpstr>
      <vt:lpstr>Wingdings</vt:lpstr>
      <vt:lpstr>Arial</vt:lpstr>
      <vt:lpstr>Segoe UI Semibold</vt:lpstr>
      <vt:lpstr>华文新魏</vt:lpstr>
      <vt:lpstr>Calibri</vt:lpstr>
      <vt:lpstr>Segoe UI Semilight</vt:lpstr>
      <vt:lpstr>Times New Roman</vt:lpstr>
      <vt:lpstr>Calibri Light</vt:lpstr>
      <vt:lpstr>Segoe UI Light</vt:lpstr>
      <vt:lpstr>宋体</vt:lpstr>
      <vt:lpstr>1_自定义设计方案</vt:lpstr>
      <vt:lpstr>2_自定义设计方案</vt:lpstr>
      <vt:lpstr>3_自定义设计方案</vt:lpstr>
      <vt:lpstr>4_自定义设计方案</vt:lpstr>
      <vt:lpstr>5_自定义设计方案</vt:lpstr>
      <vt:lpstr>6_自定义设计方案</vt:lpstr>
      <vt:lpstr>7_自定义设计方案</vt:lpstr>
      <vt:lpstr>3_Office 主题​​</vt:lpstr>
      <vt:lpstr>自定义设计方案</vt:lpstr>
      <vt:lpstr>第一PPT，www.1ppt.com</vt:lpstr>
      <vt:lpstr>4_Office 主题​​</vt:lpstr>
      <vt:lpstr>5_Modern Workplace 2016</vt:lpstr>
      <vt:lpstr>3_5-50109_Microsoft_Light_Template</vt:lpstr>
      <vt:lpstr>19_5-50109_Microsoft_Light_Template</vt:lpstr>
      <vt:lpstr>2_5-50109_Microsoft_Light_Template</vt:lpstr>
      <vt:lpstr>4_office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26</cp:revision>
  <dcterms:created xsi:type="dcterms:W3CDTF">2018-12-03T00:32:00Z</dcterms:created>
  <dcterms:modified xsi:type="dcterms:W3CDTF">2022-04-22T03:06:42Z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RubyTemplateID">
    <vt:lpwstr>2</vt:lpwstr>
  </property>
  <property fmtid="{D5CDD505-2E9C-101B-9397-08002B2CF9AE}" pid="3" name="KSOProductBuildVer">
    <vt:lpwstr>2052-11.1.0.10578</vt:lpwstr>
  </property>
  <property fmtid="{D5CDD505-2E9C-101B-9397-08002B2CF9AE}" pid="4" name="ICV">
    <vt:lpwstr>779BF9A7CC7E4102B55A058BB9AA1B77</vt:lpwstr>
  </property>
</Properties>
</file>